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embeddedFontLst>
    <p:embeddedFont>
      <p:font typeface="Catamaran"/>
      <p:regular r:id="rId22"/>
      <p:bold r:id="rId23"/>
    </p:embeddedFont>
    <p:embeddedFont>
      <p:font typeface="Fira Sans Extra Condensed Medium"/>
      <p:regular r:id="rId24"/>
      <p:bold r:id="rId25"/>
      <p:italic r:id="rId26"/>
      <p:boldItalic r:id="rId27"/>
    </p:embeddedFont>
    <p:embeddedFont>
      <p:font typeface="Livvic"/>
      <p:regular r:id="rId28"/>
      <p:bold r:id="rId29"/>
      <p:italic r:id="rId30"/>
      <p:boldItalic r:id="rId31"/>
    </p:embeddedFont>
    <p:embeddedFont>
      <p:font typeface="Catamaran Light"/>
      <p:regular r:id="rId32"/>
      <p:bold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Catamaran-regular.fntdata"/><Relationship Id="rId21" Type="http://schemas.openxmlformats.org/officeDocument/2006/relationships/slide" Target="slides/slide17.xml"/><Relationship Id="rId24" Type="http://schemas.openxmlformats.org/officeDocument/2006/relationships/font" Target="fonts/FiraSansExtraCondensedMedium-regular.fntdata"/><Relationship Id="rId23" Type="http://schemas.openxmlformats.org/officeDocument/2006/relationships/font" Target="fonts/Catamaran-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FiraSansExtraCondensedMedium-italic.fntdata"/><Relationship Id="rId25" Type="http://schemas.openxmlformats.org/officeDocument/2006/relationships/font" Target="fonts/FiraSansExtraCondensedMedium-bold.fntdata"/><Relationship Id="rId28" Type="http://schemas.openxmlformats.org/officeDocument/2006/relationships/font" Target="fonts/Livvic-regular.fntdata"/><Relationship Id="rId27" Type="http://schemas.openxmlformats.org/officeDocument/2006/relationships/font" Target="fonts/FiraSansExtraCondensedMedium-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ivvic-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ivvic-boldItalic.fntdata"/><Relationship Id="rId30" Type="http://schemas.openxmlformats.org/officeDocument/2006/relationships/font" Target="fonts/Livvic-italic.fntdata"/><Relationship Id="rId11" Type="http://schemas.openxmlformats.org/officeDocument/2006/relationships/slide" Target="slides/slide7.xml"/><Relationship Id="rId33" Type="http://schemas.openxmlformats.org/officeDocument/2006/relationships/font" Target="fonts/CatamaranLight-bold.fntdata"/><Relationship Id="rId10" Type="http://schemas.openxmlformats.org/officeDocument/2006/relationships/slide" Target="slides/slide6.xml"/><Relationship Id="rId32" Type="http://schemas.openxmlformats.org/officeDocument/2006/relationships/font" Target="fonts/CatamaranLight-regular.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ioly.org/tests/"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ioly.org/tests/"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ioly.org/tests/"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4dfce81f1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4dfce81f1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ea080508e7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ea080508e7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3e13d9a7e_0_7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33e13d9a7e_0_7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b3dff414a0_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3b3dff414a0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Pull some questions from exams on the </a:t>
            </a:r>
            <a:r>
              <a:rPr b="1" lang="en" u="sng">
                <a:solidFill>
                  <a:schemeClr val="hlink"/>
                </a:solidFill>
                <a:hlinkClick r:id="rId2"/>
              </a:rPr>
              <a:t>scioly wiki test exchange</a:t>
            </a:r>
            <a:r>
              <a:rPr b="1" lang="en"/>
              <a:t>, first give attendees a couple minutes to read over them/work through them, then walk them through the answers. Try to get a mix of multiple choice and short answer or matching</a:t>
            </a:r>
            <a:endParaRPr b="1"/>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ea080508e7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ea080508e7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Pull some questions from exams on the </a:t>
            </a:r>
            <a:r>
              <a:rPr b="1" lang="en" u="sng">
                <a:solidFill>
                  <a:schemeClr val="hlink"/>
                </a:solidFill>
                <a:hlinkClick r:id="rId2"/>
              </a:rPr>
              <a:t>scioly wiki test exchange</a:t>
            </a:r>
            <a:r>
              <a:rPr b="1" lang="en"/>
              <a:t>, first give attendees a couple minutes to read over them/work through them, then walk them through the answers. Try to get a mix of multiple choice and short answer or matching</a:t>
            </a:r>
            <a:endParaRPr b="1"/>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ea080508e7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ea080508e7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Pull some questions from exams on the </a:t>
            </a:r>
            <a:r>
              <a:rPr b="1" lang="en" u="sng">
                <a:solidFill>
                  <a:schemeClr val="hlink"/>
                </a:solidFill>
                <a:hlinkClick r:id="rId2"/>
              </a:rPr>
              <a:t>scioly wiki test exchange</a:t>
            </a:r>
            <a:r>
              <a:rPr b="1" lang="en"/>
              <a:t>, first give attendees a couple minutes to read over them/work through them, then walk them through the answers</a:t>
            </a:r>
            <a:endParaRPr b="1"/>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ea080508e7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ea080508e7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Use this section to talk about any strategies you used to navigate the event when you competed. For example, how did you manage your time, how did you organize your notes, how did you split topics up between you and your partner, etc.?</a:t>
            </a:r>
            <a:endParaRPr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5158d5a3ec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5158d5a3ec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3C4043"/>
                </a:solidFill>
              </a:rPr>
              <a:t>Here, you can link or mention any online or book resources that helped you in this event when you were a competitor. Try to avoid general resources like scioly wiki, because they probably already are familiar with it.</a:t>
            </a:r>
            <a:endParaRPr b="1" sz="1200">
              <a:solidFill>
                <a:srgbClr val="3C4043"/>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5465e7bc0b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5465e7bc0b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(replace picture with a picture from one of our tournaments)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3e13d9a7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3e13d9a7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3C4043"/>
                </a:solidFill>
              </a:rPr>
              <a:t>For Builds: </a:t>
            </a:r>
            <a:r>
              <a:rPr lang="en" sz="1200">
                <a:solidFill>
                  <a:srgbClr val="3C4043"/>
                </a:solidFill>
              </a:rPr>
              <a:t>Replace</a:t>
            </a:r>
            <a:r>
              <a:rPr i="1" lang="en" sz="1200">
                <a:solidFill>
                  <a:srgbClr val="3C4043"/>
                </a:solidFill>
              </a:rPr>
              <a:t> difficult topics</a:t>
            </a:r>
            <a:r>
              <a:rPr lang="en" sz="1200">
                <a:solidFill>
                  <a:srgbClr val="3C4043"/>
                </a:solidFill>
              </a:rPr>
              <a:t> with </a:t>
            </a:r>
            <a:r>
              <a:rPr i="1" lang="en" sz="1200">
                <a:solidFill>
                  <a:srgbClr val="3C4043"/>
                </a:solidFill>
              </a:rPr>
              <a:t>physical principles</a:t>
            </a:r>
            <a:r>
              <a:rPr lang="en" sz="1200">
                <a:solidFill>
                  <a:srgbClr val="3C4043"/>
                </a:solidFill>
              </a:rPr>
              <a:t> </a:t>
            </a:r>
            <a:r>
              <a:rPr lang="en" sz="1200">
                <a:solidFill>
                  <a:srgbClr val="3C4043"/>
                </a:solidFill>
              </a:rPr>
              <a:t>involved</a:t>
            </a:r>
            <a:r>
              <a:rPr lang="en" sz="1200">
                <a:solidFill>
                  <a:srgbClr val="3C4043"/>
                </a:solidFill>
              </a:rPr>
              <a:t> in the build and replace </a:t>
            </a:r>
            <a:r>
              <a:rPr i="1" lang="en" sz="1200">
                <a:solidFill>
                  <a:srgbClr val="3C4043"/>
                </a:solidFill>
              </a:rPr>
              <a:t>common questions</a:t>
            </a:r>
            <a:r>
              <a:rPr lang="en" sz="1200">
                <a:solidFill>
                  <a:srgbClr val="3C4043"/>
                </a:solidFill>
              </a:rPr>
              <a:t> </a:t>
            </a:r>
            <a:r>
              <a:rPr lang="en" sz="1200">
                <a:solidFill>
                  <a:srgbClr val="3C4043"/>
                </a:solidFill>
              </a:rPr>
              <a:t>with</a:t>
            </a:r>
            <a:r>
              <a:rPr lang="en" sz="1200">
                <a:solidFill>
                  <a:srgbClr val="3C4043"/>
                </a:solidFill>
              </a:rPr>
              <a:t> </a:t>
            </a:r>
            <a:r>
              <a:rPr i="1" lang="en" sz="1200">
                <a:solidFill>
                  <a:srgbClr val="3C4043"/>
                </a:solidFill>
              </a:rPr>
              <a:t>common designs</a:t>
            </a:r>
            <a:endParaRPr i="1" sz="1200">
              <a:solidFill>
                <a:srgbClr val="3C4043"/>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5522eb7919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5522eb7919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b33c4f34f9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b33c4f34f9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Highlight key points from the rules sheet:</a:t>
            </a:r>
            <a:r>
              <a:rPr lang="en"/>
              <a:t> DESIGN LOGS that basically grant free points, most tested-on topics, point distribution so that competitors know what to prioritize, allowed notes and equipment, etc.</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b33c4f34f9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b33c4f34f9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Highlight key points from the rules sheet:</a:t>
            </a:r>
            <a:r>
              <a:rPr lang="en"/>
              <a:t> DESIGN LOGS that basically grant free points, most tested-on topics, point distribution so that competitors know what to prioritize, allowed notes and equipment, etc.</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3e13d9a7e_0_5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3e13d9a7e_0_5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This section should focus on topics that are more math-based (harder to self-teach), concepts that come only usually up in college level courses, or concepts that you struggled with when you competed in this event</a:t>
            </a:r>
            <a:endParaRPr b="1"/>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b33c4f34f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3b33c4f34f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Feel free to add more topics and make sure that there are plenty of pictures/diagrams!</a:t>
            </a:r>
            <a:endParaRPr b="1"/>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ea080508e7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ea080508e7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ea080508e7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ea080508e7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Feel free to add more topics and make sure that there are plenty of pictures/diagrams!</a:t>
            </a:r>
            <a:endParaRPr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p:cSld name="CUSTOM_7">
    <p:spTree>
      <p:nvGrpSpPr>
        <p:cNvPr id="8" name="Shape 8"/>
        <p:cNvGrpSpPr/>
        <p:nvPr/>
      </p:nvGrpSpPr>
      <p:grpSpPr>
        <a:xfrm>
          <a:off x="0" y="0"/>
          <a:ext cx="0" cy="0"/>
          <a:chOff x="0" y="0"/>
          <a:chExt cx="0" cy="0"/>
        </a:xfrm>
      </p:grpSpPr>
      <p:sp>
        <p:nvSpPr>
          <p:cNvPr id="9" name="Google Shape;9;p2"/>
          <p:cNvSpPr txBox="1"/>
          <p:nvPr>
            <p:ph type="ctrTitle"/>
          </p:nvPr>
        </p:nvSpPr>
        <p:spPr>
          <a:xfrm>
            <a:off x="1039575" y="1701225"/>
            <a:ext cx="4592400" cy="17823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0" name="Google Shape;10;p2"/>
          <p:cNvSpPr txBox="1"/>
          <p:nvPr>
            <p:ph idx="1" type="subTitle"/>
          </p:nvPr>
        </p:nvSpPr>
        <p:spPr>
          <a:xfrm>
            <a:off x="1039575" y="3206400"/>
            <a:ext cx="2402100" cy="717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rgbClr val="000000"/>
              </a:buClr>
              <a:buSzPts val="1200"/>
              <a:buNone/>
              <a:defRPr>
                <a:solidFill>
                  <a:srgbClr val="000000"/>
                </a:solidFill>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CUSTOM_35">
    <p:spTree>
      <p:nvGrpSpPr>
        <p:cNvPr id="61" name="Shape 61"/>
        <p:cNvGrpSpPr/>
        <p:nvPr/>
      </p:nvGrpSpPr>
      <p:grpSpPr>
        <a:xfrm>
          <a:off x="0" y="0"/>
          <a:ext cx="0" cy="0"/>
          <a:chOff x="0" y="0"/>
          <a:chExt cx="0" cy="0"/>
        </a:xfrm>
      </p:grpSpPr>
      <p:sp>
        <p:nvSpPr>
          <p:cNvPr id="62" name="Google Shape;62;p11"/>
          <p:cNvSpPr txBox="1"/>
          <p:nvPr>
            <p:ph type="title"/>
          </p:nvPr>
        </p:nvSpPr>
        <p:spPr>
          <a:xfrm>
            <a:off x="3200250" y="1742750"/>
            <a:ext cx="2743200" cy="5727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sz="3600"/>
            </a:lvl1pPr>
            <a:lvl2pPr lvl="1" algn="ctr">
              <a:spcBef>
                <a:spcPts val="0"/>
              </a:spcBef>
              <a:spcAft>
                <a:spcPts val="0"/>
              </a:spcAft>
              <a:buNone/>
              <a:defRPr sz="3600">
                <a:latin typeface="Catamaran Light"/>
                <a:ea typeface="Catamaran Light"/>
                <a:cs typeface="Catamaran Light"/>
                <a:sym typeface="Catamaran Light"/>
              </a:defRPr>
            </a:lvl2pPr>
            <a:lvl3pPr lvl="2" algn="ctr">
              <a:spcBef>
                <a:spcPts val="0"/>
              </a:spcBef>
              <a:spcAft>
                <a:spcPts val="0"/>
              </a:spcAft>
              <a:buNone/>
              <a:defRPr sz="3600">
                <a:latin typeface="Catamaran Light"/>
                <a:ea typeface="Catamaran Light"/>
                <a:cs typeface="Catamaran Light"/>
                <a:sym typeface="Catamaran Light"/>
              </a:defRPr>
            </a:lvl3pPr>
            <a:lvl4pPr lvl="3" algn="ctr">
              <a:spcBef>
                <a:spcPts val="0"/>
              </a:spcBef>
              <a:spcAft>
                <a:spcPts val="0"/>
              </a:spcAft>
              <a:buNone/>
              <a:defRPr sz="3600">
                <a:latin typeface="Catamaran Light"/>
                <a:ea typeface="Catamaran Light"/>
                <a:cs typeface="Catamaran Light"/>
                <a:sym typeface="Catamaran Light"/>
              </a:defRPr>
            </a:lvl4pPr>
            <a:lvl5pPr lvl="4" algn="ctr">
              <a:spcBef>
                <a:spcPts val="0"/>
              </a:spcBef>
              <a:spcAft>
                <a:spcPts val="0"/>
              </a:spcAft>
              <a:buNone/>
              <a:defRPr sz="3600">
                <a:latin typeface="Catamaran Light"/>
                <a:ea typeface="Catamaran Light"/>
                <a:cs typeface="Catamaran Light"/>
                <a:sym typeface="Catamaran Light"/>
              </a:defRPr>
            </a:lvl5pPr>
            <a:lvl6pPr lvl="5" algn="ctr">
              <a:spcBef>
                <a:spcPts val="0"/>
              </a:spcBef>
              <a:spcAft>
                <a:spcPts val="0"/>
              </a:spcAft>
              <a:buNone/>
              <a:defRPr sz="3600">
                <a:latin typeface="Catamaran Light"/>
                <a:ea typeface="Catamaran Light"/>
                <a:cs typeface="Catamaran Light"/>
                <a:sym typeface="Catamaran Light"/>
              </a:defRPr>
            </a:lvl6pPr>
            <a:lvl7pPr lvl="6" algn="ctr">
              <a:spcBef>
                <a:spcPts val="0"/>
              </a:spcBef>
              <a:spcAft>
                <a:spcPts val="0"/>
              </a:spcAft>
              <a:buNone/>
              <a:defRPr sz="3600">
                <a:latin typeface="Catamaran Light"/>
                <a:ea typeface="Catamaran Light"/>
                <a:cs typeface="Catamaran Light"/>
                <a:sym typeface="Catamaran Light"/>
              </a:defRPr>
            </a:lvl7pPr>
            <a:lvl8pPr lvl="7" algn="ctr">
              <a:spcBef>
                <a:spcPts val="0"/>
              </a:spcBef>
              <a:spcAft>
                <a:spcPts val="0"/>
              </a:spcAft>
              <a:buNone/>
              <a:defRPr sz="3600">
                <a:latin typeface="Catamaran Light"/>
                <a:ea typeface="Catamaran Light"/>
                <a:cs typeface="Catamaran Light"/>
                <a:sym typeface="Catamaran Light"/>
              </a:defRPr>
            </a:lvl8pPr>
            <a:lvl9pPr lvl="8" algn="ctr">
              <a:spcBef>
                <a:spcPts val="0"/>
              </a:spcBef>
              <a:spcAft>
                <a:spcPts val="0"/>
              </a:spcAft>
              <a:buNone/>
              <a:defRPr sz="3600">
                <a:latin typeface="Catamaran Light"/>
                <a:ea typeface="Catamaran Light"/>
                <a:cs typeface="Catamaran Light"/>
                <a:sym typeface="Catamaran Light"/>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CUSTOM_38">
    <p:spTree>
      <p:nvGrpSpPr>
        <p:cNvPr id="63" name="Shape 63"/>
        <p:cNvGrpSpPr/>
        <p:nvPr/>
      </p:nvGrpSpPr>
      <p:grpSpPr>
        <a:xfrm>
          <a:off x="0" y="0"/>
          <a:ext cx="0" cy="0"/>
          <a:chOff x="0" y="0"/>
          <a:chExt cx="0" cy="0"/>
        </a:xfrm>
      </p:grpSpPr>
      <p:sp>
        <p:nvSpPr>
          <p:cNvPr id="64" name="Google Shape;64;p12"/>
          <p:cNvSpPr txBox="1"/>
          <p:nvPr>
            <p:ph type="ctrTitle"/>
          </p:nvPr>
        </p:nvSpPr>
        <p:spPr>
          <a:xfrm>
            <a:off x="769725" y="1310050"/>
            <a:ext cx="34302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65" name="Google Shape;65;p12"/>
          <p:cNvSpPr txBox="1"/>
          <p:nvPr>
            <p:ph hasCustomPrompt="1" idx="2" type="title"/>
          </p:nvPr>
        </p:nvSpPr>
        <p:spPr>
          <a:xfrm rot="5400000">
            <a:off x="7142178" y="3570226"/>
            <a:ext cx="1738800" cy="577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6000"/>
              <a:buNone/>
              <a:defRPr sz="6000"/>
            </a:lvl1pPr>
            <a:lvl2pPr lvl="1"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p:cSld name="CUSTOM_30">
    <p:spTree>
      <p:nvGrpSpPr>
        <p:cNvPr id="66" name="Shape 66"/>
        <p:cNvGrpSpPr/>
        <p:nvPr/>
      </p:nvGrpSpPr>
      <p:grpSpPr>
        <a:xfrm>
          <a:off x="0" y="0"/>
          <a:ext cx="0" cy="0"/>
          <a:chOff x="0" y="0"/>
          <a:chExt cx="0" cy="0"/>
        </a:xfrm>
      </p:grpSpPr>
      <p:sp>
        <p:nvSpPr>
          <p:cNvPr id="67" name="Google Shape;67;p13"/>
          <p:cNvSpPr txBox="1"/>
          <p:nvPr>
            <p:ph type="ctrTitle"/>
          </p:nvPr>
        </p:nvSpPr>
        <p:spPr>
          <a:xfrm>
            <a:off x="656422" y="1394416"/>
            <a:ext cx="188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68" name="Google Shape;68;p13"/>
          <p:cNvSpPr txBox="1"/>
          <p:nvPr>
            <p:ph idx="1" type="subTitle"/>
          </p:nvPr>
        </p:nvSpPr>
        <p:spPr>
          <a:xfrm>
            <a:off x="656425" y="1886725"/>
            <a:ext cx="1563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69" name="Google Shape;69;p13"/>
          <p:cNvSpPr txBox="1"/>
          <p:nvPr>
            <p:ph idx="2" type="ctrTitle"/>
          </p:nvPr>
        </p:nvSpPr>
        <p:spPr>
          <a:xfrm>
            <a:off x="2650710" y="1394416"/>
            <a:ext cx="18813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70" name="Google Shape;70;p13"/>
          <p:cNvSpPr txBox="1"/>
          <p:nvPr>
            <p:ph idx="3" type="subTitle"/>
          </p:nvPr>
        </p:nvSpPr>
        <p:spPr>
          <a:xfrm>
            <a:off x="2610700" y="1886725"/>
            <a:ext cx="19614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71" name="Google Shape;71;p13"/>
          <p:cNvSpPr txBox="1"/>
          <p:nvPr>
            <p:ph idx="4" type="ctrTitle"/>
          </p:nvPr>
        </p:nvSpPr>
        <p:spPr>
          <a:xfrm>
            <a:off x="4638106" y="1394416"/>
            <a:ext cx="1881300" cy="6447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72" name="Google Shape;72;p13"/>
          <p:cNvSpPr txBox="1"/>
          <p:nvPr>
            <p:ph idx="5" type="subTitle"/>
          </p:nvPr>
        </p:nvSpPr>
        <p:spPr>
          <a:xfrm>
            <a:off x="4878076" y="1886725"/>
            <a:ext cx="16482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73" name="Google Shape;73;p13"/>
          <p:cNvSpPr txBox="1"/>
          <p:nvPr>
            <p:ph idx="6" type="ctrTitle"/>
          </p:nvPr>
        </p:nvSpPr>
        <p:spPr>
          <a:xfrm rot="5400000">
            <a:off x="6865575" y="1466125"/>
            <a:ext cx="25530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74" name="Google Shape;74;p13"/>
          <p:cNvSpPr txBox="1"/>
          <p:nvPr>
            <p:ph idx="7" type="ctrTitle"/>
          </p:nvPr>
        </p:nvSpPr>
        <p:spPr>
          <a:xfrm>
            <a:off x="656422" y="3367816"/>
            <a:ext cx="188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75" name="Google Shape;75;p13"/>
          <p:cNvSpPr txBox="1"/>
          <p:nvPr>
            <p:ph idx="8" type="subTitle"/>
          </p:nvPr>
        </p:nvSpPr>
        <p:spPr>
          <a:xfrm>
            <a:off x="656425" y="3860125"/>
            <a:ext cx="1563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76" name="Google Shape;76;p13"/>
          <p:cNvSpPr txBox="1"/>
          <p:nvPr>
            <p:ph idx="9" type="ctrTitle"/>
          </p:nvPr>
        </p:nvSpPr>
        <p:spPr>
          <a:xfrm>
            <a:off x="2650710" y="3367816"/>
            <a:ext cx="18813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77" name="Google Shape;77;p13"/>
          <p:cNvSpPr txBox="1"/>
          <p:nvPr>
            <p:ph idx="13" type="subTitle"/>
          </p:nvPr>
        </p:nvSpPr>
        <p:spPr>
          <a:xfrm>
            <a:off x="2610700" y="3860125"/>
            <a:ext cx="19614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78" name="Google Shape;78;p13"/>
          <p:cNvSpPr txBox="1"/>
          <p:nvPr>
            <p:ph idx="14" type="ctrTitle"/>
          </p:nvPr>
        </p:nvSpPr>
        <p:spPr>
          <a:xfrm>
            <a:off x="4638106" y="3367816"/>
            <a:ext cx="1881300" cy="6447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79" name="Google Shape;79;p13"/>
          <p:cNvSpPr txBox="1"/>
          <p:nvPr>
            <p:ph idx="15" type="subTitle"/>
          </p:nvPr>
        </p:nvSpPr>
        <p:spPr>
          <a:xfrm>
            <a:off x="4878076" y="3860125"/>
            <a:ext cx="16482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CUSTOM_31">
    <p:spTree>
      <p:nvGrpSpPr>
        <p:cNvPr id="80" name="Shape 80"/>
        <p:cNvGrpSpPr/>
        <p:nvPr/>
      </p:nvGrpSpPr>
      <p:grpSpPr>
        <a:xfrm>
          <a:off x="0" y="0"/>
          <a:ext cx="0" cy="0"/>
          <a:chOff x="0" y="0"/>
          <a:chExt cx="0" cy="0"/>
        </a:xfrm>
      </p:grpSpPr>
      <p:sp>
        <p:nvSpPr>
          <p:cNvPr id="81" name="Google Shape;81;p14"/>
          <p:cNvSpPr txBox="1"/>
          <p:nvPr>
            <p:ph type="ctrTitle"/>
          </p:nvPr>
        </p:nvSpPr>
        <p:spPr>
          <a:xfrm rot="5400000">
            <a:off x="6603595" y="1930225"/>
            <a:ext cx="3481200" cy="4875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1">
  <p:cSld name="CUSTOM_21">
    <p:spTree>
      <p:nvGrpSpPr>
        <p:cNvPr id="82" name="Shape 82"/>
        <p:cNvGrpSpPr/>
        <p:nvPr/>
      </p:nvGrpSpPr>
      <p:grpSpPr>
        <a:xfrm>
          <a:off x="0" y="0"/>
          <a:ext cx="0" cy="0"/>
          <a:chOff x="0" y="0"/>
          <a:chExt cx="0" cy="0"/>
        </a:xfrm>
      </p:grpSpPr>
      <p:sp>
        <p:nvSpPr>
          <p:cNvPr id="83" name="Google Shape;83;p15"/>
          <p:cNvSpPr txBox="1"/>
          <p:nvPr>
            <p:ph idx="1" type="subTitle"/>
          </p:nvPr>
        </p:nvSpPr>
        <p:spPr>
          <a:xfrm>
            <a:off x="4633950" y="1847896"/>
            <a:ext cx="18180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84" name="Google Shape;84;p15"/>
          <p:cNvSpPr txBox="1"/>
          <p:nvPr>
            <p:ph idx="2" type="subTitle"/>
          </p:nvPr>
        </p:nvSpPr>
        <p:spPr>
          <a:xfrm>
            <a:off x="4633950" y="3827870"/>
            <a:ext cx="18180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85" name="Google Shape;85;p15"/>
          <p:cNvSpPr txBox="1"/>
          <p:nvPr>
            <p:ph type="ctrTitle"/>
          </p:nvPr>
        </p:nvSpPr>
        <p:spPr>
          <a:xfrm>
            <a:off x="4633950" y="1539296"/>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86" name="Google Shape;86;p15"/>
          <p:cNvSpPr txBox="1"/>
          <p:nvPr>
            <p:ph idx="3" type="ctrTitle"/>
          </p:nvPr>
        </p:nvSpPr>
        <p:spPr>
          <a:xfrm>
            <a:off x="4633950" y="3519270"/>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87" name="Google Shape;87;p15"/>
          <p:cNvSpPr txBox="1"/>
          <p:nvPr>
            <p:ph idx="4" type="ctrTitle"/>
          </p:nvPr>
        </p:nvSpPr>
        <p:spPr>
          <a:xfrm rot="5400000">
            <a:off x="6917175" y="1414524"/>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extLst>
    <p:ext uri="{DCECCB84-F9BA-43D5-87BE-67443E8EF086}">
      <p15:sldGuideLst>
        <p15:guide id="1" orient="horz" pos="510">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5">
  <p:cSld name="CUSTOM_32">
    <p:spTree>
      <p:nvGrpSpPr>
        <p:cNvPr id="88" name="Shape 88"/>
        <p:cNvGrpSpPr/>
        <p:nvPr/>
      </p:nvGrpSpPr>
      <p:grpSpPr>
        <a:xfrm>
          <a:off x="0" y="0"/>
          <a:ext cx="0" cy="0"/>
          <a:chOff x="0" y="0"/>
          <a:chExt cx="0" cy="0"/>
        </a:xfrm>
      </p:grpSpPr>
      <p:sp>
        <p:nvSpPr>
          <p:cNvPr id="89" name="Google Shape;89;p16"/>
          <p:cNvSpPr txBox="1"/>
          <p:nvPr>
            <p:ph idx="1" type="subTitle"/>
          </p:nvPr>
        </p:nvSpPr>
        <p:spPr>
          <a:xfrm>
            <a:off x="2258125" y="3106325"/>
            <a:ext cx="3029100" cy="1009500"/>
          </a:xfrm>
          <a:prstGeom prst="rect">
            <a:avLst/>
          </a:prstGeom>
        </p:spPr>
        <p:txBody>
          <a:bodyPr anchorCtr="0" anchor="t" bIns="91425" lIns="91425" spcFirstLastPara="1" rIns="91425" wrap="square" tIns="91425">
            <a:noAutofit/>
          </a:bodyPr>
          <a:lstStyle>
            <a:lvl1pPr lvl="0">
              <a:spcBef>
                <a:spcPts val="0"/>
              </a:spcBef>
              <a:spcAft>
                <a:spcPts val="0"/>
              </a:spcAft>
              <a:buNone/>
              <a:defRPr sz="1100"/>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p:txBody>
      </p:sp>
      <p:sp>
        <p:nvSpPr>
          <p:cNvPr id="90" name="Google Shape;90;p16"/>
          <p:cNvSpPr txBox="1"/>
          <p:nvPr>
            <p:ph type="ctrTitle"/>
          </p:nvPr>
        </p:nvSpPr>
        <p:spPr>
          <a:xfrm rot="5400000">
            <a:off x="7241489" y="1041025"/>
            <a:ext cx="1702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4">
  <p:cSld name="CUSTOM_33">
    <p:spTree>
      <p:nvGrpSpPr>
        <p:cNvPr id="91" name="Shape 91"/>
        <p:cNvGrpSpPr/>
        <p:nvPr/>
      </p:nvGrpSpPr>
      <p:grpSpPr>
        <a:xfrm>
          <a:off x="0" y="0"/>
          <a:ext cx="0" cy="0"/>
          <a:chOff x="0" y="0"/>
          <a:chExt cx="0" cy="0"/>
        </a:xfrm>
      </p:grpSpPr>
      <p:sp>
        <p:nvSpPr>
          <p:cNvPr id="92" name="Google Shape;92;p17"/>
          <p:cNvSpPr txBox="1"/>
          <p:nvPr>
            <p:ph idx="1" type="subTitle"/>
          </p:nvPr>
        </p:nvSpPr>
        <p:spPr>
          <a:xfrm flipH="1">
            <a:off x="840600" y="2432150"/>
            <a:ext cx="1650300" cy="753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000">
                <a:solidFill>
                  <a:srgbClr val="000000"/>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93" name="Google Shape;93;p17"/>
          <p:cNvSpPr txBox="1"/>
          <p:nvPr>
            <p:ph idx="2" type="subTitle"/>
          </p:nvPr>
        </p:nvSpPr>
        <p:spPr>
          <a:xfrm>
            <a:off x="4702174" y="1049093"/>
            <a:ext cx="19602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94" name="Google Shape;94;p17"/>
          <p:cNvSpPr txBox="1"/>
          <p:nvPr>
            <p:ph type="ctrTitle"/>
          </p:nvPr>
        </p:nvSpPr>
        <p:spPr>
          <a:xfrm>
            <a:off x="-533400" y="2047350"/>
            <a:ext cx="3024300" cy="3849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95" name="Google Shape;95;p17"/>
          <p:cNvSpPr txBox="1"/>
          <p:nvPr>
            <p:ph idx="3" type="ctrTitle"/>
          </p:nvPr>
        </p:nvSpPr>
        <p:spPr>
          <a:xfrm>
            <a:off x="4702174" y="664293"/>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96" name="Google Shape;96;p17"/>
          <p:cNvSpPr txBox="1"/>
          <p:nvPr>
            <p:ph idx="4" type="subTitle"/>
          </p:nvPr>
        </p:nvSpPr>
        <p:spPr>
          <a:xfrm>
            <a:off x="4702174" y="3788925"/>
            <a:ext cx="2214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97" name="Google Shape;97;p17"/>
          <p:cNvSpPr txBox="1"/>
          <p:nvPr>
            <p:ph idx="5" type="ctrTitle"/>
          </p:nvPr>
        </p:nvSpPr>
        <p:spPr>
          <a:xfrm>
            <a:off x="4702174" y="3389725"/>
            <a:ext cx="24756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98" name="Google Shape;98;p17"/>
          <p:cNvSpPr txBox="1"/>
          <p:nvPr>
            <p:ph idx="6" type="ctrTitle"/>
          </p:nvPr>
        </p:nvSpPr>
        <p:spPr>
          <a:xfrm rot="5400000">
            <a:off x="6860962"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extLst>
    <p:ext uri="{DCECCB84-F9BA-43D5-87BE-67443E8EF086}">
      <p15:sldGuideLst>
        <p15:guide id="1" orient="horz" pos="510">
          <p15:clr>
            <a:srgbClr val="FA7B17"/>
          </p15:clr>
        </p15:guide>
        <p15:guide id="2" pos="454">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2">
  <p:cSld name="CUSTOM_34">
    <p:spTree>
      <p:nvGrpSpPr>
        <p:cNvPr id="99" name="Shape 99"/>
        <p:cNvGrpSpPr/>
        <p:nvPr/>
      </p:nvGrpSpPr>
      <p:grpSpPr>
        <a:xfrm>
          <a:off x="0" y="0"/>
          <a:ext cx="0" cy="0"/>
          <a:chOff x="0" y="0"/>
          <a:chExt cx="0" cy="0"/>
        </a:xfrm>
      </p:grpSpPr>
      <p:sp>
        <p:nvSpPr>
          <p:cNvPr id="100" name="Google Shape;100;p18"/>
          <p:cNvSpPr txBox="1"/>
          <p:nvPr>
            <p:ph type="ctrTitle"/>
          </p:nvPr>
        </p:nvSpPr>
        <p:spPr>
          <a:xfrm rot="5400000">
            <a:off x="6860962"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01" name="Google Shape;101;p18"/>
          <p:cNvSpPr txBox="1"/>
          <p:nvPr>
            <p:ph idx="1" type="subTitle"/>
          </p:nvPr>
        </p:nvSpPr>
        <p:spPr>
          <a:xfrm>
            <a:off x="1579064" y="2147200"/>
            <a:ext cx="16266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102" name="Google Shape;102;p18"/>
          <p:cNvSpPr txBox="1"/>
          <p:nvPr>
            <p:ph idx="2" type="ctrTitle"/>
          </p:nvPr>
        </p:nvSpPr>
        <p:spPr>
          <a:xfrm>
            <a:off x="1579064" y="1762400"/>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03" name="Google Shape;103;p18"/>
          <p:cNvSpPr txBox="1"/>
          <p:nvPr>
            <p:ph idx="3" type="subTitle"/>
          </p:nvPr>
        </p:nvSpPr>
        <p:spPr>
          <a:xfrm>
            <a:off x="4068269" y="2147200"/>
            <a:ext cx="16266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000">
                <a:solidFill>
                  <a:srgbClr val="000000"/>
                </a:solidFill>
              </a:defRPr>
            </a:lvl1pPr>
            <a:lvl2pPr lvl="1" rtl="0" algn="r">
              <a:lnSpc>
                <a:spcPct val="100000"/>
              </a:lnSpc>
              <a:spcBef>
                <a:spcPts val="0"/>
              </a:spcBef>
              <a:spcAft>
                <a:spcPts val="0"/>
              </a:spcAft>
              <a:buClr>
                <a:srgbClr val="000000"/>
              </a:buClr>
              <a:buSzPts val="1000"/>
              <a:buNone/>
              <a:defRPr sz="1000">
                <a:solidFill>
                  <a:srgbClr val="000000"/>
                </a:solidFill>
              </a:defRPr>
            </a:lvl2pPr>
            <a:lvl3pPr lvl="2" rtl="0" algn="r">
              <a:lnSpc>
                <a:spcPct val="100000"/>
              </a:lnSpc>
              <a:spcBef>
                <a:spcPts val="0"/>
              </a:spcBef>
              <a:spcAft>
                <a:spcPts val="0"/>
              </a:spcAft>
              <a:buClr>
                <a:srgbClr val="000000"/>
              </a:buClr>
              <a:buSzPts val="1000"/>
              <a:buNone/>
              <a:defRPr sz="1000">
                <a:solidFill>
                  <a:srgbClr val="000000"/>
                </a:solidFill>
              </a:defRPr>
            </a:lvl3pPr>
            <a:lvl4pPr lvl="3" rtl="0" algn="r">
              <a:lnSpc>
                <a:spcPct val="100000"/>
              </a:lnSpc>
              <a:spcBef>
                <a:spcPts val="0"/>
              </a:spcBef>
              <a:spcAft>
                <a:spcPts val="0"/>
              </a:spcAft>
              <a:buClr>
                <a:srgbClr val="000000"/>
              </a:buClr>
              <a:buSzPts val="1000"/>
              <a:buNone/>
              <a:defRPr sz="1000">
                <a:solidFill>
                  <a:srgbClr val="000000"/>
                </a:solidFill>
              </a:defRPr>
            </a:lvl4pPr>
            <a:lvl5pPr lvl="4" rtl="0" algn="r">
              <a:lnSpc>
                <a:spcPct val="100000"/>
              </a:lnSpc>
              <a:spcBef>
                <a:spcPts val="0"/>
              </a:spcBef>
              <a:spcAft>
                <a:spcPts val="0"/>
              </a:spcAft>
              <a:buClr>
                <a:srgbClr val="000000"/>
              </a:buClr>
              <a:buSzPts val="1000"/>
              <a:buNone/>
              <a:defRPr sz="1000">
                <a:solidFill>
                  <a:srgbClr val="000000"/>
                </a:solidFill>
              </a:defRPr>
            </a:lvl5pPr>
            <a:lvl6pPr lvl="5" rtl="0" algn="r">
              <a:lnSpc>
                <a:spcPct val="100000"/>
              </a:lnSpc>
              <a:spcBef>
                <a:spcPts val="0"/>
              </a:spcBef>
              <a:spcAft>
                <a:spcPts val="0"/>
              </a:spcAft>
              <a:buClr>
                <a:srgbClr val="000000"/>
              </a:buClr>
              <a:buSzPts val="1000"/>
              <a:buNone/>
              <a:defRPr sz="1000">
                <a:solidFill>
                  <a:srgbClr val="000000"/>
                </a:solidFill>
              </a:defRPr>
            </a:lvl6pPr>
            <a:lvl7pPr lvl="6" rtl="0" algn="r">
              <a:lnSpc>
                <a:spcPct val="100000"/>
              </a:lnSpc>
              <a:spcBef>
                <a:spcPts val="0"/>
              </a:spcBef>
              <a:spcAft>
                <a:spcPts val="0"/>
              </a:spcAft>
              <a:buClr>
                <a:srgbClr val="000000"/>
              </a:buClr>
              <a:buSzPts val="1000"/>
              <a:buNone/>
              <a:defRPr sz="1000">
                <a:solidFill>
                  <a:srgbClr val="000000"/>
                </a:solidFill>
              </a:defRPr>
            </a:lvl7pPr>
            <a:lvl8pPr lvl="7" rtl="0" algn="r">
              <a:lnSpc>
                <a:spcPct val="100000"/>
              </a:lnSpc>
              <a:spcBef>
                <a:spcPts val="0"/>
              </a:spcBef>
              <a:spcAft>
                <a:spcPts val="0"/>
              </a:spcAft>
              <a:buClr>
                <a:srgbClr val="000000"/>
              </a:buClr>
              <a:buSzPts val="1000"/>
              <a:buNone/>
              <a:defRPr sz="1000">
                <a:solidFill>
                  <a:srgbClr val="000000"/>
                </a:solidFill>
              </a:defRPr>
            </a:lvl8pPr>
            <a:lvl9pPr lvl="8" rtl="0" algn="r">
              <a:lnSpc>
                <a:spcPct val="100000"/>
              </a:lnSpc>
              <a:spcBef>
                <a:spcPts val="0"/>
              </a:spcBef>
              <a:spcAft>
                <a:spcPts val="0"/>
              </a:spcAft>
              <a:buClr>
                <a:srgbClr val="000000"/>
              </a:buClr>
              <a:buSzPts val="1000"/>
              <a:buNone/>
              <a:defRPr sz="1000">
                <a:solidFill>
                  <a:srgbClr val="000000"/>
                </a:solidFill>
              </a:defRPr>
            </a:lvl9pPr>
          </a:lstStyle>
          <a:p/>
        </p:txBody>
      </p:sp>
      <p:sp>
        <p:nvSpPr>
          <p:cNvPr id="104" name="Google Shape;104;p18"/>
          <p:cNvSpPr txBox="1"/>
          <p:nvPr>
            <p:ph idx="4" type="ctrTitle"/>
          </p:nvPr>
        </p:nvSpPr>
        <p:spPr>
          <a:xfrm>
            <a:off x="3075567" y="1762400"/>
            <a:ext cx="2619300" cy="3849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6">
  <p:cSld name="CUSTOM_11_1_2_1">
    <p:spTree>
      <p:nvGrpSpPr>
        <p:cNvPr id="105" name="Shape 105"/>
        <p:cNvGrpSpPr/>
        <p:nvPr/>
      </p:nvGrpSpPr>
      <p:grpSpPr>
        <a:xfrm>
          <a:off x="0" y="0"/>
          <a:ext cx="0" cy="0"/>
          <a:chOff x="0" y="0"/>
          <a:chExt cx="0" cy="0"/>
        </a:xfrm>
      </p:grpSpPr>
      <p:sp>
        <p:nvSpPr>
          <p:cNvPr id="106" name="Google Shape;106;p19"/>
          <p:cNvSpPr txBox="1"/>
          <p:nvPr>
            <p:ph type="ctrTitle"/>
          </p:nvPr>
        </p:nvSpPr>
        <p:spPr>
          <a:xfrm>
            <a:off x="831200" y="376498"/>
            <a:ext cx="3867300" cy="20541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Clr>
                <a:schemeClr val="lt1"/>
              </a:buClr>
              <a:buSzPts val="1600"/>
              <a:buNone/>
              <a:defRPr sz="1600">
                <a:solidFill>
                  <a:schemeClr val="lt1"/>
                </a:solidFill>
              </a:defRPr>
            </a:lvl2pPr>
            <a:lvl3pPr lvl="2" rtl="0">
              <a:spcBef>
                <a:spcPts val="0"/>
              </a:spcBef>
              <a:spcAft>
                <a:spcPts val="0"/>
              </a:spcAft>
              <a:buClr>
                <a:schemeClr val="lt1"/>
              </a:buClr>
              <a:buSzPts val="1600"/>
              <a:buNone/>
              <a:defRPr sz="1600">
                <a:solidFill>
                  <a:schemeClr val="lt1"/>
                </a:solidFill>
              </a:defRPr>
            </a:lvl3pPr>
            <a:lvl4pPr lvl="3" rtl="0">
              <a:spcBef>
                <a:spcPts val="0"/>
              </a:spcBef>
              <a:spcAft>
                <a:spcPts val="0"/>
              </a:spcAft>
              <a:buClr>
                <a:schemeClr val="lt1"/>
              </a:buClr>
              <a:buSzPts val="1600"/>
              <a:buNone/>
              <a:defRPr sz="1600">
                <a:solidFill>
                  <a:schemeClr val="lt1"/>
                </a:solidFill>
              </a:defRPr>
            </a:lvl4pPr>
            <a:lvl5pPr lvl="4" rtl="0">
              <a:spcBef>
                <a:spcPts val="0"/>
              </a:spcBef>
              <a:spcAft>
                <a:spcPts val="0"/>
              </a:spcAft>
              <a:buClr>
                <a:schemeClr val="lt1"/>
              </a:buClr>
              <a:buSzPts val="1600"/>
              <a:buNone/>
              <a:defRPr sz="1600">
                <a:solidFill>
                  <a:schemeClr val="lt1"/>
                </a:solidFill>
              </a:defRPr>
            </a:lvl5pPr>
            <a:lvl6pPr lvl="5" rtl="0">
              <a:spcBef>
                <a:spcPts val="0"/>
              </a:spcBef>
              <a:spcAft>
                <a:spcPts val="0"/>
              </a:spcAft>
              <a:buClr>
                <a:schemeClr val="lt1"/>
              </a:buClr>
              <a:buSzPts val="1600"/>
              <a:buNone/>
              <a:defRPr sz="1600">
                <a:solidFill>
                  <a:schemeClr val="lt1"/>
                </a:solidFill>
              </a:defRPr>
            </a:lvl6pPr>
            <a:lvl7pPr lvl="6" rtl="0">
              <a:spcBef>
                <a:spcPts val="0"/>
              </a:spcBef>
              <a:spcAft>
                <a:spcPts val="0"/>
              </a:spcAft>
              <a:buClr>
                <a:schemeClr val="lt1"/>
              </a:buClr>
              <a:buSzPts val="1600"/>
              <a:buNone/>
              <a:defRPr sz="1600">
                <a:solidFill>
                  <a:schemeClr val="lt1"/>
                </a:solidFill>
              </a:defRPr>
            </a:lvl7pPr>
            <a:lvl8pPr lvl="7" rtl="0">
              <a:spcBef>
                <a:spcPts val="0"/>
              </a:spcBef>
              <a:spcAft>
                <a:spcPts val="0"/>
              </a:spcAft>
              <a:buClr>
                <a:schemeClr val="lt1"/>
              </a:buClr>
              <a:buSzPts val="1600"/>
              <a:buNone/>
              <a:defRPr sz="1600">
                <a:solidFill>
                  <a:schemeClr val="lt1"/>
                </a:solidFill>
              </a:defRPr>
            </a:lvl8pPr>
            <a:lvl9pPr lvl="8" rtl="0">
              <a:spcBef>
                <a:spcPts val="0"/>
              </a:spcBef>
              <a:spcAft>
                <a:spcPts val="0"/>
              </a:spcAft>
              <a:buClr>
                <a:schemeClr val="lt1"/>
              </a:buClr>
              <a:buSzPts val="1600"/>
              <a:buNone/>
              <a:defRPr sz="1600">
                <a:solidFill>
                  <a:schemeClr val="lt1"/>
                </a:solidFill>
              </a:defRPr>
            </a:lvl9pPr>
          </a:lstStyle>
          <a:p/>
        </p:txBody>
      </p:sp>
      <p:sp>
        <p:nvSpPr>
          <p:cNvPr id="107" name="Google Shape;107;p19"/>
          <p:cNvSpPr txBox="1"/>
          <p:nvPr>
            <p:ph idx="1" type="subTitle"/>
          </p:nvPr>
        </p:nvSpPr>
        <p:spPr>
          <a:xfrm>
            <a:off x="831200" y="2314225"/>
            <a:ext cx="3081600" cy="178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Clr>
                <a:schemeClr val="lt1"/>
              </a:buClr>
              <a:buSzPts val="1200"/>
              <a:buNone/>
              <a:defRPr>
                <a:solidFill>
                  <a:schemeClr val="lt1"/>
                </a:solidFill>
              </a:defRPr>
            </a:lvl2pPr>
            <a:lvl3pPr lvl="2" rtl="0">
              <a:lnSpc>
                <a:spcPct val="100000"/>
              </a:lnSpc>
              <a:spcBef>
                <a:spcPts val="0"/>
              </a:spcBef>
              <a:spcAft>
                <a:spcPts val="0"/>
              </a:spcAft>
              <a:buClr>
                <a:schemeClr val="lt1"/>
              </a:buClr>
              <a:buSzPts val="1200"/>
              <a:buNone/>
              <a:defRPr>
                <a:solidFill>
                  <a:schemeClr val="lt1"/>
                </a:solidFill>
              </a:defRPr>
            </a:lvl3pPr>
            <a:lvl4pPr lvl="3" rtl="0">
              <a:lnSpc>
                <a:spcPct val="100000"/>
              </a:lnSpc>
              <a:spcBef>
                <a:spcPts val="0"/>
              </a:spcBef>
              <a:spcAft>
                <a:spcPts val="0"/>
              </a:spcAft>
              <a:buClr>
                <a:schemeClr val="lt1"/>
              </a:buClr>
              <a:buSzPts val="1200"/>
              <a:buNone/>
              <a:defRPr>
                <a:solidFill>
                  <a:schemeClr val="lt1"/>
                </a:solidFill>
              </a:defRPr>
            </a:lvl4pPr>
            <a:lvl5pPr lvl="4" rtl="0">
              <a:lnSpc>
                <a:spcPct val="100000"/>
              </a:lnSpc>
              <a:spcBef>
                <a:spcPts val="0"/>
              </a:spcBef>
              <a:spcAft>
                <a:spcPts val="0"/>
              </a:spcAft>
              <a:buClr>
                <a:schemeClr val="lt1"/>
              </a:buClr>
              <a:buSzPts val="1200"/>
              <a:buNone/>
              <a:defRPr>
                <a:solidFill>
                  <a:schemeClr val="lt1"/>
                </a:solidFill>
              </a:defRPr>
            </a:lvl5pPr>
            <a:lvl6pPr lvl="5" rtl="0">
              <a:lnSpc>
                <a:spcPct val="100000"/>
              </a:lnSpc>
              <a:spcBef>
                <a:spcPts val="0"/>
              </a:spcBef>
              <a:spcAft>
                <a:spcPts val="0"/>
              </a:spcAft>
              <a:buClr>
                <a:schemeClr val="lt1"/>
              </a:buClr>
              <a:buSzPts val="1200"/>
              <a:buNone/>
              <a:defRPr>
                <a:solidFill>
                  <a:schemeClr val="lt1"/>
                </a:solidFill>
              </a:defRPr>
            </a:lvl6pPr>
            <a:lvl7pPr lvl="6" rtl="0">
              <a:lnSpc>
                <a:spcPct val="100000"/>
              </a:lnSpc>
              <a:spcBef>
                <a:spcPts val="0"/>
              </a:spcBef>
              <a:spcAft>
                <a:spcPts val="0"/>
              </a:spcAft>
              <a:buClr>
                <a:schemeClr val="lt1"/>
              </a:buClr>
              <a:buSzPts val="1200"/>
              <a:buNone/>
              <a:defRPr>
                <a:solidFill>
                  <a:schemeClr val="lt1"/>
                </a:solidFill>
              </a:defRPr>
            </a:lvl7pPr>
            <a:lvl8pPr lvl="7" rtl="0">
              <a:lnSpc>
                <a:spcPct val="100000"/>
              </a:lnSpc>
              <a:spcBef>
                <a:spcPts val="0"/>
              </a:spcBef>
              <a:spcAft>
                <a:spcPts val="0"/>
              </a:spcAft>
              <a:buClr>
                <a:schemeClr val="lt1"/>
              </a:buClr>
              <a:buSzPts val="1200"/>
              <a:buNone/>
              <a:defRPr>
                <a:solidFill>
                  <a:schemeClr val="lt1"/>
                </a:solidFill>
              </a:defRPr>
            </a:lvl8pPr>
            <a:lvl9pPr lvl="8" rtl="0">
              <a:lnSpc>
                <a:spcPct val="100000"/>
              </a:lnSpc>
              <a:spcBef>
                <a:spcPts val="0"/>
              </a:spcBef>
              <a:spcAft>
                <a:spcPts val="0"/>
              </a:spcAft>
              <a:buClr>
                <a:schemeClr val="lt1"/>
              </a:buClr>
              <a:buSzPts val="1200"/>
              <a:buNone/>
              <a:defRPr>
                <a:solidFill>
                  <a:schemeClr val="lt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edits">
  <p:cSld name="CUSTOM_25">
    <p:spTree>
      <p:nvGrpSpPr>
        <p:cNvPr id="108" name="Shape 108"/>
        <p:cNvGrpSpPr/>
        <p:nvPr/>
      </p:nvGrpSpPr>
      <p:grpSpPr>
        <a:xfrm>
          <a:off x="0" y="0"/>
          <a:ext cx="0" cy="0"/>
          <a:chOff x="0" y="0"/>
          <a:chExt cx="0" cy="0"/>
        </a:xfrm>
      </p:grpSpPr>
      <p:sp>
        <p:nvSpPr>
          <p:cNvPr id="109" name="Google Shape;109;p20"/>
          <p:cNvSpPr txBox="1"/>
          <p:nvPr>
            <p:ph idx="1" type="body"/>
          </p:nvPr>
        </p:nvSpPr>
        <p:spPr>
          <a:xfrm>
            <a:off x="642050" y="2134800"/>
            <a:ext cx="5308200" cy="14760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000000"/>
              </a:buClr>
              <a:buSzPts val="1200"/>
              <a:buChar char="●"/>
              <a:defRPr>
                <a:solidFill>
                  <a:srgbClr val="000000"/>
                </a:solidFill>
              </a:defRPr>
            </a:lvl1pPr>
            <a:lvl2pPr indent="-304800" lvl="1" marL="914400" rtl="0">
              <a:spcBef>
                <a:spcPts val="1600"/>
              </a:spcBef>
              <a:spcAft>
                <a:spcPts val="0"/>
              </a:spcAft>
              <a:buClr>
                <a:srgbClr val="000000"/>
              </a:buClr>
              <a:buSzPts val="1200"/>
              <a:buChar char="○"/>
              <a:defRPr>
                <a:solidFill>
                  <a:srgbClr val="000000"/>
                </a:solidFill>
              </a:defRPr>
            </a:lvl2pPr>
            <a:lvl3pPr indent="-304800" lvl="2" marL="1371600" rtl="0">
              <a:spcBef>
                <a:spcPts val="1600"/>
              </a:spcBef>
              <a:spcAft>
                <a:spcPts val="0"/>
              </a:spcAft>
              <a:buClr>
                <a:srgbClr val="000000"/>
              </a:buClr>
              <a:buSzPts val="1200"/>
              <a:buChar char="■"/>
              <a:defRPr>
                <a:solidFill>
                  <a:srgbClr val="000000"/>
                </a:solidFill>
              </a:defRPr>
            </a:lvl3pPr>
            <a:lvl4pPr indent="-304800" lvl="3" marL="1828800" rtl="0">
              <a:spcBef>
                <a:spcPts val="1600"/>
              </a:spcBef>
              <a:spcAft>
                <a:spcPts val="0"/>
              </a:spcAft>
              <a:buClr>
                <a:srgbClr val="000000"/>
              </a:buClr>
              <a:buSzPts val="1200"/>
              <a:buChar char="●"/>
              <a:defRPr>
                <a:solidFill>
                  <a:srgbClr val="000000"/>
                </a:solidFill>
              </a:defRPr>
            </a:lvl4pPr>
            <a:lvl5pPr indent="-304800" lvl="4" marL="2286000" rtl="0">
              <a:spcBef>
                <a:spcPts val="1600"/>
              </a:spcBef>
              <a:spcAft>
                <a:spcPts val="0"/>
              </a:spcAft>
              <a:buClr>
                <a:srgbClr val="000000"/>
              </a:buClr>
              <a:buSzPts val="1200"/>
              <a:buChar char="○"/>
              <a:defRPr>
                <a:solidFill>
                  <a:srgbClr val="000000"/>
                </a:solidFill>
              </a:defRPr>
            </a:lvl5pPr>
            <a:lvl6pPr indent="-304800" lvl="5" marL="2743200" rtl="0">
              <a:spcBef>
                <a:spcPts val="1600"/>
              </a:spcBef>
              <a:spcAft>
                <a:spcPts val="0"/>
              </a:spcAft>
              <a:buClr>
                <a:srgbClr val="000000"/>
              </a:buClr>
              <a:buSzPts val="1200"/>
              <a:buChar char="■"/>
              <a:defRPr>
                <a:solidFill>
                  <a:srgbClr val="000000"/>
                </a:solidFill>
              </a:defRPr>
            </a:lvl6pPr>
            <a:lvl7pPr indent="-304800" lvl="6" marL="3200400" rtl="0">
              <a:spcBef>
                <a:spcPts val="1600"/>
              </a:spcBef>
              <a:spcAft>
                <a:spcPts val="0"/>
              </a:spcAft>
              <a:buClr>
                <a:srgbClr val="000000"/>
              </a:buClr>
              <a:buSzPts val="1200"/>
              <a:buChar char="●"/>
              <a:defRPr>
                <a:solidFill>
                  <a:srgbClr val="000000"/>
                </a:solidFill>
              </a:defRPr>
            </a:lvl7pPr>
            <a:lvl8pPr indent="-304800" lvl="7" marL="3657600" rtl="0">
              <a:spcBef>
                <a:spcPts val="1600"/>
              </a:spcBef>
              <a:spcAft>
                <a:spcPts val="0"/>
              </a:spcAft>
              <a:buClr>
                <a:srgbClr val="000000"/>
              </a:buClr>
              <a:buSzPts val="1200"/>
              <a:buChar char="○"/>
              <a:defRPr>
                <a:solidFill>
                  <a:srgbClr val="000000"/>
                </a:solidFill>
              </a:defRPr>
            </a:lvl8pPr>
            <a:lvl9pPr indent="-304800" lvl="8" marL="4114800" rtl="0">
              <a:spcBef>
                <a:spcPts val="1600"/>
              </a:spcBef>
              <a:spcAft>
                <a:spcPts val="1600"/>
              </a:spcAft>
              <a:buClr>
                <a:srgbClr val="000000"/>
              </a:buClr>
              <a:buSzPts val="1200"/>
              <a:buChar char="■"/>
              <a:defRPr>
                <a:solidFill>
                  <a:srgbClr val="000000"/>
                </a:solidFill>
              </a:defRPr>
            </a:lvl9pPr>
          </a:lstStyle>
          <a:p/>
        </p:txBody>
      </p:sp>
      <p:sp>
        <p:nvSpPr>
          <p:cNvPr id="110" name="Google Shape;110;p20"/>
          <p:cNvSpPr txBox="1"/>
          <p:nvPr>
            <p:ph type="ctrTitle"/>
          </p:nvPr>
        </p:nvSpPr>
        <p:spPr>
          <a:xfrm rot="5400000">
            <a:off x="6923109"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2">
    <p:spTree>
      <p:nvGrpSpPr>
        <p:cNvPr id="11" name="Shape 11"/>
        <p:cNvGrpSpPr/>
        <p:nvPr/>
      </p:nvGrpSpPr>
      <p:grpSpPr>
        <a:xfrm>
          <a:off x="0" y="0"/>
          <a:ext cx="0" cy="0"/>
          <a:chOff x="0" y="0"/>
          <a:chExt cx="0" cy="0"/>
        </a:xfrm>
      </p:grpSpPr>
      <p:sp>
        <p:nvSpPr>
          <p:cNvPr id="12" name="Google Shape;12;p3"/>
          <p:cNvSpPr txBox="1"/>
          <p:nvPr>
            <p:ph type="ctrTitle"/>
          </p:nvPr>
        </p:nvSpPr>
        <p:spPr>
          <a:xfrm>
            <a:off x="3423902" y="387473"/>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3" name="Google Shape;13;p3"/>
          <p:cNvSpPr txBox="1"/>
          <p:nvPr>
            <p:ph idx="1" type="subTitle"/>
          </p:nvPr>
        </p:nvSpPr>
        <p:spPr>
          <a:xfrm>
            <a:off x="3423900" y="802521"/>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4" name="Google Shape;14;p3"/>
          <p:cNvSpPr txBox="1"/>
          <p:nvPr>
            <p:ph hasCustomPrompt="1" idx="2" type="title"/>
          </p:nvPr>
        </p:nvSpPr>
        <p:spPr>
          <a:xfrm>
            <a:off x="2023007" y="654113"/>
            <a:ext cx="17391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5" name="Google Shape;15;p3"/>
          <p:cNvSpPr txBox="1"/>
          <p:nvPr>
            <p:ph idx="3" type="ctrTitle"/>
          </p:nvPr>
        </p:nvSpPr>
        <p:spPr>
          <a:xfrm>
            <a:off x="3425264" y="1224286"/>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6" name="Google Shape;16;p3"/>
          <p:cNvSpPr txBox="1"/>
          <p:nvPr>
            <p:ph idx="4" type="subTitle"/>
          </p:nvPr>
        </p:nvSpPr>
        <p:spPr>
          <a:xfrm>
            <a:off x="3425259" y="1638859"/>
            <a:ext cx="19767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7" name="Google Shape;17;p3"/>
          <p:cNvSpPr txBox="1"/>
          <p:nvPr>
            <p:ph hasCustomPrompt="1" idx="5" type="title"/>
          </p:nvPr>
        </p:nvSpPr>
        <p:spPr>
          <a:xfrm>
            <a:off x="2023007" y="1488788"/>
            <a:ext cx="16152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p:nvPr>
            <p:ph idx="6" type="ctrTitle"/>
          </p:nvPr>
        </p:nvSpPr>
        <p:spPr>
          <a:xfrm>
            <a:off x="3427999" y="2061098"/>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9" name="Google Shape;19;p3"/>
          <p:cNvSpPr txBox="1"/>
          <p:nvPr>
            <p:ph idx="7" type="subTitle"/>
          </p:nvPr>
        </p:nvSpPr>
        <p:spPr>
          <a:xfrm>
            <a:off x="3427997" y="2475197"/>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0" name="Google Shape;20;p3"/>
          <p:cNvSpPr txBox="1"/>
          <p:nvPr>
            <p:ph hasCustomPrompt="1" idx="8" type="title"/>
          </p:nvPr>
        </p:nvSpPr>
        <p:spPr>
          <a:xfrm>
            <a:off x="2023007" y="2323463"/>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1" name="Google Shape;21;p3"/>
          <p:cNvSpPr txBox="1"/>
          <p:nvPr>
            <p:ph idx="9" type="ctrTitle"/>
          </p:nvPr>
        </p:nvSpPr>
        <p:spPr>
          <a:xfrm rot="5400000">
            <a:off x="6601629"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22" name="Google Shape;22;p3"/>
          <p:cNvSpPr txBox="1"/>
          <p:nvPr>
            <p:ph idx="13" type="ctrTitle"/>
          </p:nvPr>
        </p:nvSpPr>
        <p:spPr>
          <a:xfrm>
            <a:off x="3427999" y="2897911"/>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23" name="Google Shape;23;p3"/>
          <p:cNvSpPr txBox="1"/>
          <p:nvPr>
            <p:ph idx="14" type="subTitle"/>
          </p:nvPr>
        </p:nvSpPr>
        <p:spPr>
          <a:xfrm>
            <a:off x="3427997" y="3311534"/>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4" name="Google Shape;24;p3"/>
          <p:cNvSpPr txBox="1"/>
          <p:nvPr>
            <p:ph hasCustomPrompt="1" idx="15" type="title"/>
          </p:nvPr>
        </p:nvSpPr>
        <p:spPr>
          <a:xfrm>
            <a:off x="2023007" y="3158138"/>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5" name="Google Shape;25;p3"/>
          <p:cNvSpPr txBox="1"/>
          <p:nvPr>
            <p:ph idx="16" type="ctrTitle"/>
          </p:nvPr>
        </p:nvSpPr>
        <p:spPr>
          <a:xfrm>
            <a:off x="3427999" y="3734723"/>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26" name="Google Shape;26;p3"/>
          <p:cNvSpPr txBox="1"/>
          <p:nvPr>
            <p:ph idx="17" type="subTitle"/>
          </p:nvPr>
        </p:nvSpPr>
        <p:spPr>
          <a:xfrm>
            <a:off x="3427997" y="4147872"/>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7" name="Google Shape;27;p3"/>
          <p:cNvSpPr txBox="1"/>
          <p:nvPr>
            <p:ph hasCustomPrompt="1" idx="18" type="title"/>
          </p:nvPr>
        </p:nvSpPr>
        <p:spPr>
          <a:xfrm>
            <a:off x="2023007" y="3992813"/>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sources">
  <p:cSld name="CUSTOM_25_1">
    <p:spTree>
      <p:nvGrpSpPr>
        <p:cNvPr id="111" name="Shape 111"/>
        <p:cNvGrpSpPr/>
        <p:nvPr/>
      </p:nvGrpSpPr>
      <p:grpSpPr>
        <a:xfrm>
          <a:off x="0" y="0"/>
          <a:ext cx="0" cy="0"/>
          <a:chOff x="0" y="0"/>
          <a:chExt cx="0" cy="0"/>
        </a:xfrm>
      </p:grpSpPr>
      <p:sp>
        <p:nvSpPr>
          <p:cNvPr id="112" name="Google Shape;112;p21"/>
          <p:cNvSpPr txBox="1"/>
          <p:nvPr>
            <p:ph idx="1" type="body"/>
          </p:nvPr>
        </p:nvSpPr>
        <p:spPr>
          <a:xfrm>
            <a:off x="642050" y="1277550"/>
            <a:ext cx="5308200" cy="14760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000000"/>
              </a:buClr>
              <a:buSzPts val="1200"/>
              <a:buChar char="●"/>
              <a:defRPr>
                <a:solidFill>
                  <a:srgbClr val="000000"/>
                </a:solidFill>
              </a:defRPr>
            </a:lvl1pPr>
            <a:lvl2pPr indent="-304800" lvl="1" marL="914400" rtl="0">
              <a:spcBef>
                <a:spcPts val="1600"/>
              </a:spcBef>
              <a:spcAft>
                <a:spcPts val="0"/>
              </a:spcAft>
              <a:buClr>
                <a:srgbClr val="000000"/>
              </a:buClr>
              <a:buSzPts val="1200"/>
              <a:buChar char="○"/>
              <a:defRPr>
                <a:solidFill>
                  <a:srgbClr val="000000"/>
                </a:solidFill>
              </a:defRPr>
            </a:lvl2pPr>
            <a:lvl3pPr indent="-304800" lvl="2" marL="1371600" rtl="0">
              <a:spcBef>
                <a:spcPts val="1600"/>
              </a:spcBef>
              <a:spcAft>
                <a:spcPts val="0"/>
              </a:spcAft>
              <a:buClr>
                <a:srgbClr val="000000"/>
              </a:buClr>
              <a:buSzPts val="1200"/>
              <a:buChar char="■"/>
              <a:defRPr>
                <a:solidFill>
                  <a:srgbClr val="000000"/>
                </a:solidFill>
              </a:defRPr>
            </a:lvl3pPr>
            <a:lvl4pPr indent="-304800" lvl="3" marL="1828800" rtl="0">
              <a:spcBef>
                <a:spcPts val="1600"/>
              </a:spcBef>
              <a:spcAft>
                <a:spcPts val="0"/>
              </a:spcAft>
              <a:buClr>
                <a:srgbClr val="000000"/>
              </a:buClr>
              <a:buSzPts val="1200"/>
              <a:buChar char="●"/>
              <a:defRPr>
                <a:solidFill>
                  <a:srgbClr val="000000"/>
                </a:solidFill>
              </a:defRPr>
            </a:lvl4pPr>
            <a:lvl5pPr indent="-304800" lvl="4" marL="2286000" rtl="0">
              <a:spcBef>
                <a:spcPts val="1600"/>
              </a:spcBef>
              <a:spcAft>
                <a:spcPts val="0"/>
              </a:spcAft>
              <a:buClr>
                <a:srgbClr val="000000"/>
              </a:buClr>
              <a:buSzPts val="1200"/>
              <a:buChar char="○"/>
              <a:defRPr>
                <a:solidFill>
                  <a:srgbClr val="000000"/>
                </a:solidFill>
              </a:defRPr>
            </a:lvl5pPr>
            <a:lvl6pPr indent="-304800" lvl="5" marL="2743200" rtl="0">
              <a:spcBef>
                <a:spcPts val="1600"/>
              </a:spcBef>
              <a:spcAft>
                <a:spcPts val="0"/>
              </a:spcAft>
              <a:buClr>
                <a:srgbClr val="000000"/>
              </a:buClr>
              <a:buSzPts val="1200"/>
              <a:buChar char="■"/>
              <a:defRPr>
                <a:solidFill>
                  <a:srgbClr val="000000"/>
                </a:solidFill>
              </a:defRPr>
            </a:lvl6pPr>
            <a:lvl7pPr indent="-304800" lvl="6" marL="3200400" rtl="0">
              <a:spcBef>
                <a:spcPts val="1600"/>
              </a:spcBef>
              <a:spcAft>
                <a:spcPts val="0"/>
              </a:spcAft>
              <a:buClr>
                <a:srgbClr val="000000"/>
              </a:buClr>
              <a:buSzPts val="1200"/>
              <a:buChar char="●"/>
              <a:defRPr>
                <a:solidFill>
                  <a:srgbClr val="000000"/>
                </a:solidFill>
              </a:defRPr>
            </a:lvl7pPr>
            <a:lvl8pPr indent="-304800" lvl="7" marL="3657600" rtl="0">
              <a:spcBef>
                <a:spcPts val="1600"/>
              </a:spcBef>
              <a:spcAft>
                <a:spcPts val="0"/>
              </a:spcAft>
              <a:buClr>
                <a:srgbClr val="000000"/>
              </a:buClr>
              <a:buSzPts val="1200"/>
              <a:buChar char="○"/>
              <a:defRPr>
                <a:solidFill>
                  <a:srgbClr val="000000"/>
                </a:solidFill>
              </a:defRPr>
            </a:lvl8pPr>
            <a:lvl9pPr indent="-304800" lvl="8" marL="4114800" rtl="0">
              <a:spcBef>
                <a:spcPts val="1600"/>
              </a:spcBef>
              <a:spcAft>
                <a:spcPts val="1600"/>
              </a:spcAft>
              <a:buClr>
                <a:srgbClr val="000000"/>
              </a:buClr>
              <a:buSzPts val="1200"/>
              <a:buChar char="■"/>
              <a:defRPr>
                <a:solidFill>
                  <a:srgbClr val="000000"/>
                </a:solidFill>
              </a:defRPr>
            </a:lvl9pPr>
          </a:lstStyle>
          <a:p/>
        </p:txBody>
      </p:sp>
      <p:sp>
        <p:nvSpPr>
          <p:cNvPr id="113" name="Google Shape;113;p21"/>
          <p:cNvSpPr txBox="1"/>
          <p:nvPr>
            <p:ph type="ctrTitle"/>
          </p:nvPr>
        </p:nvSpPr>
        <p:spPr>
          <a:xfrm rot="5400000">
            <a:off x="6923109"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14" name="Google Shape;114;p21"/>
          <p:cNvSpPr txBox="1"/>
          <p:nvPr>
            <p:ph idx="2" type="subTitle"/>
          </p:nvPr>
        </p:nvSpPr>
        <p:spPr>
          <a:xfrm>
            <a:off x="642050" y="540000"/>
            <a:ext cx="4655400" cy="960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Clr>
                <a:schemeClr val="lt1"/>
              </a:buClr>
              <a:buSzPts val="1200"/>
              <a:buNone/>
              <a:defRPr>
                <a:solidFill>
                  <a:schemeClr val="lt1"/>
                </a:solidFill>
              </a:defRPr>
            </a:lvl2pPr>
            <a:lvl3pPr lvl="2" rtl="0">
              <a:lnSpc>
                <a:spcPct val="100000"/>
              </a:lnSpc>
              <a:spcBef>
                <a:spcPts val="0"/>
              </a:spcBef>
              <a:spcAft>
                <a:spcPts val="0"/>
              </a:spcAft>
              <a:buClr>
                <a:schemeClr val="lt1"/>
              </a:buClr>
              <a:buSzPts val="1200"/>
              <a:buNone/>
              <a:defRPr>
                <a:solidFill>
                  <a:schemeClr val="lt1"/>
                </a:solidFill>
              </a:defRPr>
            </a:lvl3pPr>
            <a:lvl4pPr lvl="3" rtl="0">
              <a:lnSpc>
                <a:spcPct val="100000"/>
              </a:lnSpc>
              <a:spcBef>
                <a:spcPts val="0"/>
              </a:spcBef>
              <a:spcAft>
                <a:spcPts val="0"/>
              </a:spcAft>
              <a:buClr>
                <a:schemeClr val="lt1"/>
              </a:buClr>
              <a:buSzPts val="1200"/>
              <a:buNone/>
              <a:defRPr>
                <a:solidFill>
                  <a:schemeClr val="lt1"/>
                </a:solidFill>
              </a:defRPr>
            </a:lvl4pPr>
            <a:lvl5pPr lvl="4" rtl="0">
              <a:lnSpc>
                <a:spcPct val="100000"/>
              </a:lnSpc>
              <a:spcBef>
                <a:spcPts val="0"/>
              </a:spcBef>
              <a:spcAft>
                <a:spcPts val="0"/>
              </a:spcAft>
              <a:buClr>
                <a:schemeClr val="lt1"/>
              </a:buClr>
              <a:buSzPts val="1200"/>
              <a:buNone/>
              <a:defRPr>
                <a:solidFill>
                  <a:schemeClr val="lt1"/>
                </a:solidFill>
              </a:defRPr>
            </a:lvl5pPr>
            <a:lvl6pPr lvl="5" rtl="0">
              <a:lnSpc>
                <a:spcPct val="100000"/>
              </a:lnSpc>
              <a:spcBef>
                <a:spcPts val="0"/>
              </a:spcBef>
              <a:spcAft>
                <a:spcPts val="0"/>
              </a:spcAft>
              <a:buClr>
                <a:schemeClr val="lt1"/>
              </a:buClr>
              <a:buSzPts val="1200"/>
              <a:buNone/>
              <a:defRPr>
                <a:solidFill>
                  <a:schemeClr val="lt1"/>
                </a:solidFill>
              </a:defRPr>
            </a:lvl6pPr>
            <a:lvl7pPr lvl="6" rtl="0">
              <a:lnSpc>
                <a:spcPct val="100000"/>
              </a:lnSpc>
              <a:spcBef>
                <a:spcPts val="0"/>
              </a:spcBef>
              <a:spcAft>
                <a:spcPts val="0"/>
              </a:spcAft>
              <a:buClr>
                <a:schemeClr val="lt1"/>
              </a:buClr>
              <a:buSzPts val="1200"/>
              <a:buNone/>
              <a:defRPr>
                <a:solidFill>
                  <a:schemeClr val="lt1"/>
                </a:solidFill>
              </a:defRPr>
            </a:lvl7pPr>
            <a:lvl8pPr lvl="7" rtl="0">
              <a:lnSpc>
                <a:spcPct val="100000"/>
              </a:lnSpc>
              <a:spcBef>
                <a:spcPts val="0"/>
              </a:spcBef>
              <a:spcAft>
                <a:spcPts val="0"/>
              </a:spcAft>
              <a:buClr>
                <a:schemeClr val="lt1"/>
              </a:buClr>
              <a:buSzPts val="1200"/>
              <a:buNone/>
              <a:defRPr>
                <a:solidFill>
                  <a:schemeClr val="lt1"/>
                </a:solidFill>
              </a:defRPr>
            </a:lvl8pPr>
            <a:lvl9pPr lvl="8" rtl="0">
              <a:lnSpc>
                <a:spcPct val="100000"/>
              </a:lnSpc>
              <a:spcBef>
                <a:spcPts val="0"/>
              </a:spcBef>
              <a:spcAft>
                <a:spcPts val="0"/>
              </a:spcAft>
              <a:buClr>
                <a:schemeClr val="lt1"/>
              </a:buClr>
              <a:buSzPts val="1200"/>
              <a:buNone/>
              <a:defRPr>
                <a:solidFill>
                  <a:schemeClr val="l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1">
  <p:cSld name="CUSTOM_13">
    <p:spTree>
      <p:nvGrpSpPr>
        <p:cNvPr id="28" name="Shape 28"/>
        <p:cNvGrpSpPr/>
        <p:nvPr/>
      </p:nvGrpSpPr>
      <p:grpSpPr>
        <a:xfrm>
          <a:off x="0" y="0"/>
          <a:ext cx="0" cy="0"/>
          <a:chOff x="0" y="0"/>
          <a:chExt cx="0" cy="0"/>
        </a:xfrm>
      </p:grpSpPr>
      <p:sp>
        <p:nvSpPr>
          <p:cNvPr id="29" name="Google Shape;29;p4"/>
          <p:cNvSpPr txBox="1"/>
          <p:nvPr>
            <p:ph type="title"/>
          </p:nvPr>
        </p:nvSpPr>
        <p:spPr>
          <a:xfrm>
            <a:off x="672375" y="1432475"/>
            <a:ext cx="3498000" cy="8967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000000"/>
              </a:buClr>
              <a:buSzPts val="2800"/>
              <a:buNone/>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p:txBody>
      </p:sp>
      <p:sp>
        <p:nvSpPr>
          <p:cNvPr id="30" name="Google Shape;30;p4"/>
          <p:cNvSpPr txBox="1"/>
          <p:nvPr>
            <p:ph idx="1" type="subTitle"/>
          </p:nvPr>
        </p:nvSpPr>
        <p:spPr>
          <a:xfrm flipH="1">
            <a:off x="1667175" y="2154225"/>
            <a:ext cx="2503200" cy="1170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a:lvl1pPr>
            <a:lvl2pPr lvl="1" rtl="0">
              <a:lnSpc>
                <a:spcPct val="100000"/>
              </a:lnSpc>
              <a:spcBef>
                <a:spcPts val="0"/>
              </a:spcBef>
              <a:spcAft>
                <a:spcPts val="0"/>
              </a:spcAft>
              <a:buClr>
                <a:srgbClr val="000000"/>
              </a:buClr>
              <a:buSzPts val="2800"/>
              <a:buNone/>
              <a:defRPr sz="2800">
                <a:solidFill>
                  <a:srgbClr val="000000"/>
                </a:solidFill>
              </a:defRPr>
            </a:lvl2pPr>
            <a:lvl3pPr lvl="2" rtl="0">
              <a:lnSpc>
                <a:spcPct val="100000"/>
              </a:lnSpc>
              <a:spcBef>
                <a:spcPts val="0"/>
              </a:spcBef>
              <a:spcAft>
                <a:spcPts val="0"/>
              </a:spcAft>
              <a:buClr>
                <a:srgbClr val="000000"/>
              </a:buClr>
              <a:buSzPts val="2800"/>
              <a:buNone/>
              <a:defRPr sz="2800">
                <a:solidFill>
                  <a:srgbClr val="000000"/>
                </a:solidFill>
              </a:defRPr>
            </a:lvl3pPr>
            <a:lvl4pPr lvl="3" rtl="0">
              <a:lnSpc>
                <a:spcPct val="100000"/>
              </a:lnSpc>
              <a:spcBef>
                <a:spcPts val="0"/>
              </a:spcBef>
              <a:spcAft>
                <a:spcPts val="0"/>
              </a:spcAft>
              <a:buClr>
                <a:srgbClr val="000000"/>
              </a:buClr>
              <a:buSzPts val="2800"/>
              <a:buNone/>
              <a:defRPr sz="2800">
                <a:solidFill>
                  <a:srgbClr val="000000"/>
                </a:solidFill>
              </a:defRPr>
            </a:lvl4pPr>
            <a:lvl5pPr lvl="4" rtl="0">
              <a:lnSpc>
                <a:spcPct val="100000"/>
              </a:lnSpc>
              <a:spcBef>
                <a:spcPts val="0"/>
              </a:spcBef>
              <a:spcAft>
                <a:spcPts val="0"/>
              </a:spcAft>
              <a:buClr>
                <a:srgbClr val="000000"/>
              </a:buClr>
              <a:buSzPts val="2800"/>
              <a:buNone/>
              <a:defRPr sz="2800">
                <a:solidFill>
                  <a:srgbClr val="000000"/>
                </a:solidFill>
              </a:defRPr>
            </a:lvl5pPr>
            <a:lvl6pPr lvl="5" rtl="0">
              <a:lnSpc>
                <a:spcPct val="100000"/>
              </a:lnSpc>
              <a:spcBef>
                <a:spcPts val="0"/>
              </a:spcBef>
              <a:spcAft>
                <a:spcPts val="0"/>
              </a:spcAft>
              <a:buClr>
                <a:srgbClr val="000000"/>
              </a:buClr>
              <a:buSzPts val="2800"/>
              <a:buNone/>
              <a:defRPr sz="2800">
                <a:solidFill>
                  <a:srgbClr val="000000"/>
                </a:solidFill>
              </a:defRPr>
            </a:lvl6pPr>
            <a:lvl7pPr lvl="6" rtl="0">
              <a:lnSpc>
                <a:spcPct val="100000"/>
              </a:lnSpc>
              <a:spcBef>
                <a:spcPts val="0"/>
              </a:spcBef>
              <a:spcAft>
                <a:spcPts val="0"/>
              </a:spcAft>
              <a:buClr>
                <a:srgbClr val="000000"/>
              </a:buClr>
              <a:buSzPts val="2800"/>
              <a:buNone/>
              <a:defRPr sz="2800">
                <a:solidFill>
                  <a:srgbClr val="000000"/>
                </a:solidFill>
              </a:defRPr>
            </a:lvl7pPr>
            <a:lvl8pPr lvl="7" rtl="0">
              <a:lnSpc>
                <a:spcPct val="100000"/>
              </a:lnSpc>
              <a:spcBef>
                <a:spcPts val="0"/>
              </a:spcBef>
              <a:spcAft>
                <a:spcPts val="0"/>
              </a:spcAft>
              <a:buClr>
                <a:srgbClr val="000000"/>
              </a:buClr>
              <a:buSzPts val="2800"/>
              <a:buNone/>
              <a:defRPr sz="2800">
                <a:solidFill>
                  <a:srgbClr val="000000"/>
                </a:solidFill>
              </a:defRPr>
            </a:lvl8pPr>
            <a:lvl9pPr lvl="8" rtl="0">
              <a:lnSpc>
                <a:spcPct val="100000"/>
              </a:lnSpc>
              <a:spcBef>
                <a:spcPts val="0"/>
              </a:spcBef>
              <a:spcAft>
                <a:spcPts val="0"/>
              </a:spcAft>
              <a:buClr>
                <a:srgbClr val="000000"/>
              </a:buClr>
              <a:buSzPts val="2800"/>
              <a:buNone/>
              <a:defRPr sz="2800">
                <a:solidFill>
                  <a:srgbClr val="000000"/>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1">
  <p:cSld name="CUSTOM_27_1_1">
    <p:spTree>
      <p:nvGrpSpPr>
        <p:cNvPr id="31" name="Shape 31"/>
        <p:cNvGrpSpPr/>
        <p:nvPr/>
      </p:nvGrpSpPr>
      <p:grpSpPr>
        <a:xfrm>
          <a:off x="0" y="0"/>
          <a:ext cx="0" cy="0"/>
          <a:chOff x="0" y="0"/>
          <a:chExt cx="0" cy="0"/>
        </a:xfrm>
      </p:grpSpPr>
      <p:sp>
        <p:nvSpPr>
          <p:cNvPr id="32" name="Google Shape;32;p5"/>
          <p:cNvSpPr txBox="1"/>
          <p:nvPr>
            <p:ph type="ctrTitle"/>
          </p:nvPr>
        </p:nvSpPr>
        <p:spPr>
          <a:xfrm>
            <a:off x="631875" y="842025"/>
            <a:ext cx="287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3" name="Google Shape;33;p5"/>
          <p:cNvSpPr txBox="1"/>
          <p:nvPr>
            <p:ph idx="1" type="subTitle"/>
          </p:nvPr>
        </p:nvSpPr>
        <p:spPr>
          <a:xfrm>
            <a:off x="631884" y="1410841"/>
            <a:ext cx="2480700" cy="53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4" name="Google Shape;34;p5"/>
          <p:cNvSpPr txBox="1"/>
          <p:nvPr>
            <p:ph idx="2" type="ctrTitle"/>
          </p:nvPr>
        </p:nvSpPr>
        <p:spPr>
          <a:xfrm>
            <a:off x="4213664" y="842025"/>
            <a:ext cx="26979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5" name="Google Shape;35;p5"/>
          <p:cNvSpPr txBox="1"/>
          <p:nvPr>
            <p:ph idx="3" type="subTitle"/>
          </p:nvPr>
        </p:nvSpPr>
        <p:spPr>
          <a:xfrm>
            <a:off x="4213664" y="1410841"/>
            <a:ext cx="2586000" cy="74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6" name="Google Shape;36;p5"/>
          <p:cNvSpPr txBox="1"/>
          <p:nvPr>
            <p:ph idx="4" type="ctrTitle"/>
          </p:nvPr>
        </p:nvSpPr>
        <p:spPr>
          <a:xfrm>
            <a:off x="631883" y="3331927"/>
            <a:ext cx="287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7" name="Google Shape;37;p5"/>
          <p:cNvSpPr txBox="1"/>
          <p:nvPr>
            <p:ph idx="5" type="subTitle"/>
          </p:nvPr>
        </p:nvSpPr>
        <p:spPr>
          <a:xfrm>
            <a:off x="631884" y="3914208"/>
            <a:ext cx="24807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8" name="Google Shape;38;p5"/>
          <p:cNvSpPr txBox="1"/>
          <p:nvPr>
            <p:ph idx="6" type="ctrTitle"/>
          </p:nvPr>
        </p:nvSpPr>
        <p:spPr>
          <a:xfrm rot="5400000">
            <a:off x="6685437"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39" name="Google Shape;39;p5"/>
          <p:cNvSpPr txBox="1"/>
          <p:nvPr>
            <p:ph idx="7" type="ctrTitle"/>
          </p:nvPr>
        </p:nvSpPr>
        <p:spPr>
          <a:xfrm>
            <a:off x="4213664" y="3331934"/>
            <a:ext cx="25860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40" name="Google Shape;40;p5"/>
          <p:cNvSpPr txBox="1"/>
          <p:nvPr>
            <p:ph idx="8" type="subTitle"/>
          </p:nvPr>
        </p:nvSpPr>
        <p:spPr>
          <a:xfrm>
            <a:off x="4213664" y="3914208"/>
            <a:ext cx="2586000" cy="74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1">
  <p:cSld name="CUSTOM_27">
    <p:spTree>
      <p:nvGrpSpPr>
        <p:cNvPr id="41" name="Shape 41"/>
        <p:cNvGrpSpPr/>
        <p:nvPr/>
      </p:nvGrpSpPr>
      <p:grpSpPr>
        <a:xfrm>
          <a:off x="0" y="0"/>
          <a:ext cx="0" cy="0"/>
          <a:chOff x="0" y="0"/>
          <a:chExt cx="0" cy="0"/>
        </a:xfrm>
      </p:grpSpPr>
      <p:sp>
        <p:nvSpPr>
          <p:cNvPr id="42" name="Google Shape;42;p6"/>
          <p:cNvSpPr txBox="1"/>
          <p:nvPr>
            <p:ph type="ctrTitle"/>
          </p:nvPr>
        </p:nvSpPr>
        <p:spPr>
          <a:xfrm>
            <a:off x="4921575" y="2993035"/>
            <a:ext cx="18282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43" name="Google Shape;43;p6"/>
          <p:cNvSpPr txBox="1"/>
          <p:nvPr>
            <p:ph idx="1" type="subTitle"/>
          </p:nvPr>
        </p:nvSpPr>
        <p:spPr>
          <a:xfrm>
            <a:off x="4921575" y="3553810"/>
            <a:ext cx="15222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4" name="Google Shape;44;p6"/>
          <p:cNvSpPr txBox="1"/>
          <p:nvPr>
            <p:ph idx="2" type="ctrTitle"/>
          </p:nvPr>
        </p:nvSpPr>
        <p:spPr>
          <a:xfrm>
            <a:off x="906139" y="2993035"/>
            <a:ext cx="18282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45" name="Google Shape;45;p6"/>
          <p:cNvSpPr txBox="1"/>
          <p:nvPr>
            <p:ph idx="3" type="subTitle"/>
          </p:nvPr>
        </p:nvSpPr>
        <p:spPr>
          <a:xfrm>
            <a:off x="906139" y="3553810"/>
            <a:ext cx="15222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6" name="Google Shape;46;p6"/>
          <p:cNvSpPr txBox="1"/>
          <p:nvPr>
            <p:ph idx="4" type="ctrTitle"/>
          </p:nvPr>
        </p:nvSpPr>
        <p:spPr>
          <a:xfrm rot="5400000">
            <a:off x="6685437"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47" name="Google Shape;47;p6"/>
          <p:cNvSpPr txBox="1"/>
          <p:nvPr>
            <p:ph idx="5" type="ctrTitle"/>
          </p:nvPr>
        </p:nvSpPr>
        <p:spPr>
          <a:xfrm>
            <a:off x="2928557" y="2993035"/>
            <a:ext cx="17988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48" name="Google Shape;48;p6"/>
          <p:cNvSpPr txBox="1"/>
          <p:nvPr>
            <p:ph idx="6" type="subTitle"/>
          </p:nvPr>
        </p:nvSpPr>
        <p:spPr>
          <a:xfrm>
            <a:off x="2928550" y="3553810"/>
            <a:ext cx="14763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2">
  <p:cSld name="CUSTOM_14">
    <p:spTree>
      <p:nvGrpSpPr>
        <p:cNvPr id="49" name="Shape 49"/>
        <p:cNvGrpSpPr/>
        <p:nvPr/>
      </p:nvGrpSpPr>
      <p:grpSpPr>
        <a:xfrm>
          <a:off x="0" y="0"/>
          <a:ext cx="0" cy="0"/>
          <a:chOff x="0" y="0"/>
          <a:chExt cx="0" cy="0"/>
        </a:xfrm>
      </p:grpSpPr>
      <p:sp>
        <p:nvSpPr>
          <p:cNvPr id="50" name="Google Shape;50;p7"/>
          <p:cNvSpPr txBox="1"/>
          <p:nvPr>
            <p:ph type="ctrTitle"/>
          </p:nvPr>
        </p:nvSpPr>
        <p:spPr>
          <a:xfrm>
            <a:off x="5432000" y="710675"/>
            <a:ext cx="2888100" cy="20541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lgn="r">
              <a:spcBef>
                <a:spcPts val="0"/>
              </a:spcBef>
              <a:spcAft>
                <a:spcPts val="0"/>
              </a:spcAft>
              <a:buClr>
                <a:srgbClr val="000000"/>
              </a:buClr>
              <a:buSzPts val="1600"/>
              <a:buNone/>
              <a:defRPr sz="1600">
                <a:solidFill>
                  <a:srgbClr val="000000"/>
                </a:solidFill>
              </a:defRPr>
            </a:lvl2pPr>
            <a:lvl3pPr lvl="2" rtl="0" algn="r">
              <a:spcBef>
                <a:spcPts val="0"/>
              </a:spcBef>
              <a:spcAft>
                <a:spcPts val="0"/>
              </a:spcAft>
              <a:buClr>
                <a:srgbClr val="000000"/>
              </a:buClr>
              <a:buSzPts val="1600"/>
              <a:buNone/>
              <a:defRPr sz="1600">
                <a:solidFill>
                  <a:srgbClr val="000000"/>
                </a:solidFill>
              </a:defRPr>
            </a:lvl3pPr>
            <a:lvl4pPr lvl="3" rtl="0" algn="r">
              <a:spcBef>
                <a:spcPts val="0"/>
              </a:spcBef>
              <a:spcAft>
                <a:spcPts val="0"/>
              </a:spcAft>
              <a:buClr>
                <a:srgbClr val="000000"/>
              </a:buClr>
              <a:buSzPts val="1600"/>
              <a:buNone/>
              <a:defRPr sz="1600">
                <a:solidFill>
                  <a:srgbClr val="000000"/>
                </a:solidFill>
              </a:defRPr>
            </a:lvl4pPr>
            <a:lvl5pPr lvl="4" rtl="0" algn="r">
              <a:spcBef>
                <a:spcPts val="0"/>
              </a:spcBef>
              <a:spcAft>
                <a:spcPts val="0"/>
              </a:spcAft>
              <a:buClr>
                <a:srgbClr val="000000"/>
              </a:buClr>
              <a:buSzPts val="1600"/>
              <a:buNone/>
              <a:defRPr sz="1600">
                <a:solidFill>
                  <a:srgbClr val="000000"/>
                </a:solidFill>
              </a:defRPr>
            </a:lvl5pPr>
            <a:lvl6pPr lvl="5" rtl="0" algn="r">
              <a:spcBef>
                <a:spcPts val="0"/>
              </a:spcBef>
              <a:spcAft>
                <a:spcPts val="0"/>
              </a:spcAft>
              <a:buClr>
                <a:srgbClr val="000000"/>
              </a:buClr>
              <a:buSzPts val="1600"/>
              <a:buNone/>
              <a:defRPr sz="1600">
                <a:solidFill>
                  <a:srgbClr val="000000"/>
                </a:solidFill>
              </a:defRPr>
            </a:lvl6pPr>
            <a:lvl7pPr lvl="6" rtl="0" algn="r">
              <a:spcBef>
                <a:spcPts val="0"/>
              </a:spcBef>
              <a:spcAft>
                <a:spcPts val="0"/>
              </a:spcAft>
              <a:buClr>
                <a:srgbClr val="000000"/>
              </a:buClr>
              <a:buSzPts val="1600"/>
              <a:buNone/>
              <a:defRPr sz="1600">
                <a:solidFill>
                  <a:srgbClr val="000000"/>
                </a:solidFill>
              </a:defRPr>
            </a:lvl7pPr>
            <a:lvl8pPr lvl="7" rtl="0" algn="r">
              <a:spcBef>
                <a:spcPts val="0"/>
              </a:spcBef>
              <a:spcAft>
                <a:spcPts val="0"/>
              </a:spcAft>
              <a:buClr>
                <a:srgbClr val="000000"/>
              </a:buClr>
              <a:buSzPts val="1600"/>
              <a:buNone/>
              <a:defRPr sz="1600">
                <a:solidFill>
                  <a:srgbClr val="000000"/>
                </a:solidFill>
              </a:defRPr>
            </a:lvl8pPr>
            <a:lvl9pPr lvl="8" rtl="0" algn="r">
              <a:spcBef>
                <a:spcPts val="0"/>
              </a:spcBef>
              <a:spcAft>
                <a:spcPts val="0"/>
              </a:spcAft>
              <a:buClr>
                <a:srgbClr val="000000"/>
              </a:buClr>
              <a:buSzPts val="1600"/>
              <a:buNone/>
              <a:defRPr sz="1600">
                <a:solidFill>
                  <a:srgbClr val="000000"/>
                </a:solidFill>
              </a:defRPr>
            </a:lvl9pPr>
          </a:lstStyle>
          <a:p/>
        </p:txBody>
      </p:sp>
      <p:sp>
        <p:nvSpPr>
          <p:cNvPr id="51" name="Google Shape;51;p7"/>
          <p:cNvSpPr txBox="1"/>
          <p:nvPr>
            <p:ph idx="1" type="subTitle"/>
          </p:nvPr>
        </p:nvSpPr>
        <p:spPr>
          <a:xfrm>
            <a:off x="5363550" y="2724625"/>
            <a:ext cx="2956500" cy="1784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a:lvl1pPr>
            <a:lvl2pPr lvl="1" rtl="0" algn="r">
              <a:lnSpc>
                <a:spcPct val="100000"/>
              </a:lnSpc>
              <a:spcBef>
                <a:spcPts val="0"/>
              </a:spcBef>
              <a:spcAft>
                <a:spcPts val="0"/>
              </a:spcAft>
              <a:buSzPts val="1200"/>
              <a:buNone/>
              <a:defRPr/>
            </a:lvl2pPr>
            <a:lvl3pPr lvl="2" rtl="0" algn="r">
              <a:lnSpc>
                <a:spcPct val="100000"/>
              </a:lnSpc>
              <a:spcBef>
                <a:spcPts val="0"/>
              </a:spcBef>
              <a:spcAft>
                <a:spcPts val="0"/>
              </a:spcAft>
              <a:buSzPts val="1200"/>
              <a:buNone/>
              <a:defRPr/>
            </a:lvl3pPr>
            <a:lvl4pPr lvl="3" rtl="0" algn="r">
              <a:lnSpc>
                <a:spcPct val="100000"/>
              </a:lnSpc>
              <a:spcBef>
                <a:spcPts val="0"/>
              </a:spcBef>
              <a:spcAft>
                <a:spcPts val="0"/>
              </a:spcAft>
              <a:buSzPts val="1200"/>
              <a:buNone/>
              <a:defRPr/>
            </a:lvl4pPr>
            <a:lvl5pPr lvl="4" rtl="0" algn="r">
              <a:lnSpc>
                <a:spcPct val="100000"/>
              </a:lnSpc>
              <a:spcBef>
                <a:spcPts val="0"/>
              </a:spcBef>
              <a:spcAft>
                <a:spcPts val="0"/>
              </a:spcAft>
              <a:buSzPts val="1200"/>
              <a:buNone/>
              <a:defRPr/>
            </a:lvl5pPr>
            <a:lvl6pPr lvl="5" rtl="0" algn="r">
              <a:lnSpc>
                <a:spcPct val="100000"/>
              </a:lnSpc>
              <a:spcBef>
                <a:spcPts val="0"/>
              </a:spcBef>
              <a:spcAft>
                <a:spcPts val="0"/>
              </a:spcAft>
              <a:buSzPts val="1200"/>
              <a:buNone/>
              <a:defRPr/>
            </a:lvl6pPr>
            <a:lvl7pPr lvl="6" rtl="0" algn="r">
              <a:lnSpc>
                <a:spcPct val="100000"/>
              </a:lnSpc>
              <a:spcBef>
                <a:spcPts val="0"/>
              </a:spcBef>
              <a:spcAft>
                <a:spcPts val="0"/>
              </a:spcAft>
              <a:buSzPts val="1200"/>
              <a:buNone/>
              <a:defRPr/>
            </a:lvl7pPr>
            <a:lvl8pPr lvl="7" rtl="0" algn="r">
              <a:lnSpc>
                <a:spcPct val="100000"/>
              </a:lnSpc>
              <a:spcBef>
                <a:spcPts val="0"/>
              </a:spcBef>
              <a:spcAft>
                <a:spcPts val="0"/>
              </a:spcAft>
              <a:buSzPts val="1200"/>
              <a:buNone/>
              <a:defRPr/>
            </a:lvl8pPr>
            <a:lvl9pPr lvl="8" rtl="0" algn="r">
              <a:lnSpc>
                <a:spcPct val="100000"/>
              </a:lnSpc>
              <a:spcBef>
                <a:spcPts val="0"/>
              </a:spcBef>
              <a:spcAft>
                <a:spcPts val="0"/>
              </a:spcAft>
              <a:buSzPts val="12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8">
    <p:spTree>
      <p:nvGrpSpPr>
        <p:cNvPr id="52" name="Shape 52"/>
        <p:cNvGrpSpPr/>
        <p:nvPr/>
      </p:nvGrpSpPr>
      <p:grpSpPr>
        <a:xfrm>
          <a:off x="0" y="0"/>
          <a:ext cx="0" cy="0"/>
          <a:chOff x="0" y="0"/>
          <a:chExt cx="0" cy="0"/>
        </a:xfrm>
      </p:grpSpPr>
      <p:sp>
        <p:nvSpPr>
          <p:cNvPr id="53" name="Google Shape;53;p8"/>
          <p:cNvSpPr txBox="1"/>
          <p:nvPr>
            <p:ph idx="1" type="subTitle"/>
          </p:nvPr>
        </p:nvSpPr>
        <p:spPr>
          <a:xfrm>
            <a:off x="915175" y="3380775"/>
            <a:ext cx="3960600" cy="631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54" name="Google Shape;54;p8"/>
          <p:cNvSpPr txBox="1"/>
          <p:nvPr>
            <p:ph idx="2" type="subTitle"/>
          </p:nvPr>
        </p:nvSpPr>
        <p:spPr>
          <a:xfrm>
            <a:off x="915175" y="4004575"/>
            <a:ext cx="1821000" cy="2130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latin typeface="Livvic"/>
                <a:ea typeface="Livvic"/>
                <a:cs typeface="Livvic"/>
                <a:sym typeface="Livvic"/>
              </a:defRPr>
            </a:lvl1pPr>
            <a:lvl2pPr lvl="1" rtl="0">
              <a:spcBef>
                <a:spcPts val="1600"/>
              </a:spcBef>
              <a:spcAft>
                <a:spcPts val="0"/>
              </a:spcAft>
              <a:buNone/>
              <a:defRPr b="1">
                <a:latin typeface="Livvic"/>
                <a:ea typeface="Livvic"/>
                <a:cs typeface="Livvic"/>
                <a:sym typeface="Livvic"/>
              </a:defRPr>
            </a:lvl2pPr>
            <a:lvl3pPr lvl="2" rtl="0">
              <a:spcBef>
                <a:spcPts val="1600"/>
              </a:spcBef>
              <a:spcAft>
                <a:spcPts val="0"/>
              </a:spcAft>
              <a:buNone/>
              <a:defRPr b="1">
                <a:latin typeface="Livvic"/>
                <a:ea typeface="Livvic"/>
                <a:cs typeface="Livvic"/>
                <a:sym typeface="Livvic"/>
              </a:defRPr>
            </a:lvl3pPr>
            <a:lvl4pPr lvl="3" rtl="0">
              <a:spcBef>
                <a:spcPts val="1600"/>
              </a:spcBef>
              <a:spcAft>
                <a:spcPts val="0"/>
              </a:spcAft>
              <a:buNone/>
              <a:defRPr b="1">
                <a:latin typeface="Livvic"/>
                <a:ea typeface="Livvic"/>
                <a:cs typeface="Livvic"/>
                <a:sym typeface="Livvic"/>
              </a:defRPr>
            </a:lvl4pPr>
            <a:lvl5pPr lvl="4" rtl="0">
              <a:spcBef>
                <a:spcPts val="1600"/>
              </a:spcBef>
              <a:spcAft>
                <a:spcPts val="0"/>
              </a:spcAft>
              <a:buNone/>
              <a:defRPr b="1">
                <a:latin typeface="Livvic"/>
                <a:ea typeface="Livvic"/>
                <a:cs typeface="Livvic"/>
                <a:sym typeface="Livvic"/>
              </a:defRPr>
            </a:lvl5pPr>
            <a:lvl6pPr lvl="5" rtl="0">
              <a:spcBef>
                <a:spcPts val="1600"/>
              </a:spcBef>
              <a:spcAft>
                <a:spcPts val="0"/>
              </a:spcAft>
              <a:buNone/>
              <a:defRPr b="1">
                <a:latin typeface="Livvic"/>
                <a:ea typeface="Livvic"/>
                <a:cs typeface="Livvic"/>
                <a:sym typeface="Livvic"/>
              </a:defRPr>
            </a:lvl6pPr>
            <a:lvl7pPr lvl="6" rtl="0">
              <a:spcBef>
                <a:spcPts val="1600"/>
              </a:spcBef>
              <a:spcAft>
                <a:spcPts val="0"/>
              </a:spcAft>
              <a:buNone/>
              <a:defRPr b="1">
                <a:latin typeface="Livvic"/>
                <a:ea typeface="Livvic"/>
                <a:cs typeface="Livvic"/>
                <a:sym typeface="Livvic"/>
              </a:defRPr>
            </a:lvl7pPr>
            <a:lvl8pPr lvl="7" rtl="0">
              <a:spcBef>
                <a:spcPts val="1600"/>
              </a:spcBef>
              <a:spcAft>
                <a:spcPts val="0"/>
              </a:spcAft>
              <a:buNone/>
              <a:defRPr b="1">
                <a:latin typeface="Livvic"/>
                <a:ea typeface="Livvic"/>
                <a:cs typeface="Livvic"/>
                <a:sym typeface="Livvic"/>
              </a:defRPr>
            </a:lvl8pPr>
            <a:lvl9pPr lvl="8" rtl="0">
              <a:spcBef>
                <a:spcPts val="1600"/>
              </a:spcBef>
              <a:spcAft>
                <a:spcPts val="1600"/>
              </a:spcAft>
              <a:buNone/>
              <a:defRPr b="1">
                <a:latin typeface="Livvic"/>
                <a:ea typeface="Livvic"/>
                <a:cs typeface="Livvic"/>
                <a:sym typeface="Livvic"/>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3">
  <p:cSld name="CUSTOM_16">
    <p:spTree>
      <p:nvGrpSpPr>
        <p:cNvPr id="55" name="Shape 55"/>
        <p:cNvGrpSpPr/>
        <p:nvPr/>
      </p:nvGrpSpPr>
      <p:grpSpPr>
        <a:xfrm>
          <a:off x="0" y="0"/>
          <a:ext cx="0" cy="0"/>
          <a:chOff x="0" y="0"/>
          <a:chExt cx="0" cy="0"/>
        </a:xfrm>
      </p:grpSpPr>
      <p:sp>
        <p:nvSpPr>
          <p:cNvPr id="56" name="Google Shape;56;p9"/>
          <p:cNvSpPr txBox="1"/>
          <p:nvPr>
            <p:ph idx="1" type="subTitle"/>
          </p:nvPr>
        </p:nvSpPr>
        <p:spPr>
          <a:xfrm>
            <a:off x="2117847" y="3380460"/>
            <a:ext cx="2951400" cy="295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0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57" name="Google Shape;57;p9"/>
          <p:cNvSpPr txBox="1"/>
          <p:nvPr>
            <p:ph type="ctrTitle"/>
          </p:nvPr>
        </p:nvSpPr>
        <p:spPr>
          <a:xfrm rot="-5400000">
            <a:off x="-343101" y="1759150"/>
            <a:ext cx="2888100" cy="897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lgn="r">
              <a:spcBef>
                <a:spcPts val="0"/>
              </a:spcBef>
              <a:spcAft>
                <a:spcPts val="0"/>
              </a:spcAft>
              <a:buClr>
                <a:srgbClr val="000000"/>
              </a:buClr>
              <a:buSzPts val="1600"/>
              <a:buNone/>
              <a:defRPr sz="1600">
                <a:solidFill>
                  <a:srgbClr val="000000"/>
                </a:solidFill>
              </a:defRPr>
            </a:lvl2pPr>
            <a:lvl3pPr lvl="2" rtl="0" algn="r">
              <a:spcBef>
                <a:spcPts val="0"/>
              </a:spcBef>
              <a:spcAft>
                <a:spcPts val="0"/>
              </a:spcAft>
              <a:buClr>
                <a:srgbClr val="000000"/>
              </a:buClr>
              <a:buSzPts val="1600"/>
              <a:buNone/>
              <a:defRPr sz="1600">
                <a:solidFill>
                  <a:srgbClr val="000000"/>
                </a:solidFill>
              </a:defRPr>
            </a:lvl3pPr>
            <a:lvl4pPr lvl="3" rtl="0" algn="r">
              <a:spcBef>
                <a:spcPts val="0"/>
              </a:spcBef>
              <a:spcAft>
                <a:spcPts val="0"/>
              </a:spcAft>
              <a:buClr>
                <a:srgbClr val="000000"/>
              </a:buClr>
              <a:buSzPts val="1600"/>
              <a:buNone/>
              <a:defRPr sz="1600">
                <a:solidFill>
                  <a:srgbClr val="000000"/>
                </a:solidFill>
              </a:defRPr>
            </a:lvl4pPr>
            <a:lvl5pPr lvl="4" rtl="0" algn="r">
              <a:spcBef>
                <a:spcPts val="0"/>
              </a:spcBef>
              <a:spcAft>
                <a:spcPts val="0"/>
              </a:spcAft>
              <a:buClr>
                <a:srgbClr val="000000"/>
              </a:buClr>
              <a:buSzPts val="1600"/>
              <a:buNone/>
              <a:defRPr sz="1600">
                <a:solidFill>
                  <a:srgbClr val="000000"/>
                </a:solidFill>
              </a:defRPr>
            </a:lvl5pPr>
            <a:lvl6pPr lvl="5" rtl="0" algn="r">
              <a:spcBef>
                <a:spcPts val="0"/>
              </a:spcBef>
              <a:spcAft>
                <a:spcPts val="0"/>
              </a:spcAft>
              <a:buClr>
                <a:srgbClr val="000000"/>
              </a:buClr>
              <a:buSzPts val="1600"/>
              <a:buNone/>
              <a:defRPr sz="1600">
                <a:solidFill>
                  <a:srgbClr val="000000"/>
                </a:solidFill>
              </a:defRPr>
            </a:lvl6pPr>
            <a:lvl7pPr lvl="6" rtl="0" algn="r">
              <a:spcBef>
                <a:spcPts val="0"/>
              </a:spcBef>
              <a:spcAft>
                <a:spcPts val="0"/>
              </a:spcAft>
              <a:buClr>
                <a:srgbClr val="000000"/>
              </a:buClr>
              <a:buSzPts val="1600"/>
              <a:buNone/>
              <a:defRPr sz="1600">
                <a:solidFill>
                  <a:srgbClr val="000000"/>
                </a:solidFill>
              </a:defRPr>
            </a:lvl7pPr>
            <a:lvl8pPr lvl="7" rtl="0" algn="r">
              <a:spcBef>
                <a:spcPts val="0"/>
              </a:spcBef>
              <a:spcAft>
                <a:spcPts val="0"/>
              </a:spcAft>
              <a:buClr>
                <a:srgbClr val="000000"/>
              </a:buClr>
              <a:buSzPts val="1600"/>
              <a:buNone/>
              <a:defRPr sz="1600">
                <a:solidFill>
                  <a:srgbClr val="000000"/>
                </a:solidFill>
              </a:defRPr>
            </a:lvl8pPr>
            <a:lvl9pPr lvl="8" rtl="0" algn="r">
              <a:spcBef>
                <a:spcPts val="0"/>
              </a:spcBef>
              <a:spcAft>
                <a:spcPts val="0"/>
              </a:spcAft>
              <a:buClr>
                <a:srgbClr val="000000"/>
              </a:buClr>
              <a:buSzPts val="1600"/>
              <a:buNone/>
              <a:defRPr sz="1600">
                <a:solidFill>
                  <a:srgbClr val="000000"/>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4">
  <p:cSld name="CUSTOM_16_1">
    <p:spTree>
      <p:nvGrpSpPr>
        <p:cNvPr id="58" name="Shape 58"/>
        <p:cNvGrpSpPr/>
        <p:nvPr/>
      </p:nvGrpSpPr>
      <p:grpSpPr>
        <a:xfrm>
          <a:off x="0" y="0"/>
          <a:ext cx="0" cy="0"/>
          <a:chOff x="0" y="0"/>
          <a:chExt cx="0" cy="0"/>
        </a:xfrm>
      </p:grpSpPr>
      <p:sp>
        <p:nvSpPr>
          <p:cNvPr id="59" name="Google Shape;59;p10"/>
          <p:cNvSpPr txBox="1"/>
          <p:nvPr>
            <p:ph idx="1" type="subTitle"/>
          </p:nvPr>
        </p:nvSpPr>
        <p:spPr>
          <a:xfrm flipH="1">
            <a:off x="4189625" y="3380460"/>
            <a:ext cx="2951400" cy="295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0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60" name="Google Shape;60;p10"/>
          <p:cNvSpPr txBox="1"/>
          <p:nvPr>
            <p:ph type="ctrTitle"/>
          </p:nvPr>
        </p:nvSpPr>
        <p:spPr>
          <a:xfrm rot="5400000">
            <a:off x="6612409" y="1752564"/>
            <a:ext cx="2888100" cy="8979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1pPr>
            <a:lvl2pPr lvl="1"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2pPr>
            <a:lvl3pPr lvl="2"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3pPr>
            <a:lvl4pPr lvl="3"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4pPr>
            <a:lvl5pPr lvl="4"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5pPr>
            <a:lvl6pPr lvl="5"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6pPr>
            <a:lvl7pPr lvl="6"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7pPr>
            <a:lvl8pPr lvl="7"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8pPr>
            <a:lvl9pPr lvl="8"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1pPr>
            <a:lvl2pPr indent="-304800" lvl="1" marL="9144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2pPr>
            <a:lvl3pPr indent="-304800" lvl="2" marL="13716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3pPr>
            <a:lvl4pPr indent="-304800" lvl="3" marL="1828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4pPr>
            <a:lvl5pPr indent="-304800" lvl="4" marL="22860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5pPr>
            <a:lvl6pPr indent="-304800" lvl="5" marL="27432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6pPr>
            <a:lvl7pPr indent="-304800" lvl="6" marL="32004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7pPr>
            <a:lvl8pPr indent="-304800" lvl="7" marL="36576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8pPr>
            <a:lvl9pPr indent="-304800" lvl="8" marL="4114800" rtl="0">
              <a:lnSpc>
                <a:spcPct val="115000"/>
              </a:lnSpc>
              <a:spcBef>
                <a:spcPts val="1600"/>
              </a:spcBef>
              <a:spcAft>
                <a:spcPts val="160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6.jp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https://www.soinc.org/hovercraft-div-c" TargetMode="External"/><Relationship Id="rId4" Type="http://schemas.openxmlformats.org/officeDocument/2006/relationships/hyperlink" Target="https://www.soinc.org/hovercraft-div-b" TargetMode="External"/><Relationship Id="rId5" Type="http://schemas.openxmlformats.org/officeDocument/2006/relationships/hyperlink" Target="https://drive.google.com/file/d/14Pz2d5-TZEL2aLHbNzu2iJQLwHwKN6o7/view?usp=sharing" TargetMode="External"/><Relationship Id="rId6" Type="http://schemas.openxmlformats.org/officeDocument/2006/relationships/hyperlink" Target="https://drive.google.com/file/d/1ZzFvmV52wORxycqJjibyBZlUKp2xM7Wg/view?usp=sharin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9.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pic>
        <p:nvPicPr>
          <p:cNvPr id="119" name="Google Shape;119;p22"/>
          <p:cNvPicPr preferRelativeResize="0"/>
          <p:nvPr/>
        </p:nvPicPr>
        <p:blipFill rotWithShape="1">
          <a:blip r:embed="rId3">
            <a:alphaModFix/>
          </a:blip>
          <a:srcRect b="0" l="13431" r="35979" t="0"/>
          <a:stretch/>
        </p:blipFill>
        <p:spPr>
          <a:xfrm>
            <a:off x="3940124" y="0"/>
            <a:ext cx="5203875" cy="5143500"/>
          </a:xfrm>
          <a:prstGeom prst="rect">
            <a:avLst/>
          </a:prstGeom>
          <a:noFill/>
          <a:ln>
            <a:noFill/>
          </a:ln>
        </p:spPr>
      </p:pic>
      <p:sp>
        <p:nvSpPr>
          <p:cNvPr id="120" name="Google Shape;120;p22"/>
          <p:cNvSpPr/>
          <p:nvPr/>
        </p:nvSpPr>
        <p:spPr>
          <a:xfrm rot="5400000">
            <a:off x="1133550" y="414025"/>
            <a:ext cx="3358800" cy="4366800"/>
          </a:xfrm>
          <a:prstGeom prst="rect">
            <a:avLst/>
          </a:prstGeom>
          <a:solidFill>
            <a:schemeClr val="accent1">
              <a:alpha val="861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2"/>
          <p:cNvSpPr txBox="1"/>
          <p:nvPr>
            <p:ph idx="1" type="subTitle"/>
          </p:nvPr>
        </p:nvSpPr>
        <p:spPr>
          <a:xfrm>
            <a:off x="843075" y="3324525"/>
            <a:ext cx="3217200" cy="717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500">
                <a:solidFill>
                  <a:schemeClr val="lt1"/>
                </a:solidFill>
              </a:rPr>
              <a:t>Georgia Tech Event Workshop Series 2025-26</a:t>
            </a:r>
            <a:endParaRPr sz="1500">
              <a:solidFill>
                <a:schemeClr val="lt1"/>
              </a:solidFill>
            </a:endParaRPr>
          </a:p>
        </p:txBody>
      </p:sp>
      <p:sp>
        <p:nvSpPr>
          <p:cNvPr id="122" name="Google Shape;122;p22"/>
          <p:cNvSpPr txBox="1"/>
          <p:nvPr>
            <p:ph type="ctrTitle"/>
          </p:nvPr>
        </p:nvSpPr>
        <p:spPr>
          <a:xfrm>
            <a:off x="843075" y="1451125"/>
            <a:ext cx="4592400" cy="9234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a:solidFill>
                  <a:schemeClr val="lt1"/>
                </a:solidFill>
              </a:rPr>
              <a:t>Hovercraft</a:t>
            </a:r>
            <a:endParaRPr>
              <a:solidFill>
                <a:schemeClr val="lt1"/>
              </a:solidFill>
              <a:latin typeface="Livvic"/>
              <a:ea typeface="Livvic"/>
              <a:cs typeface="Livvic"/>
              <a:sym typeface="Livvic"/>
            </a:endParaRPr>
          </a:p>
        </p:txBody>
      </p:sp>
      <p:pic>
        <p:nvPicPr>
          <p:cNvPr id="123" name="Google Shape;123;p22"/>
          <p:cNvPicPr preferRelativeResize="0"/>
          <p:nvPr/>
        </p:nvPicPr>
        <p:blipFill>
          <a:blip r:embed="rId4">
            <a:alphaModFix/>
          </a:blip>
          <a:stretch>
            <a:fillRect/>
          </a:stretch>
        </p:blipFill>
        <p:spPr>
          <a:xfrm>
            <a:off x="7129200" y="185150"/>
            <a:ext cx="1782300" cy="1782300"/>
          </a:xfrm>
          <a:prstGeom prst="ellipse">
            <a:avLst/>
          </a:prstGeom>
          <a:noFill/>
          <a:ln cap="flat" cmpd="sng" w="28575">
            <a:solidFill>
              <a:schemeClr val="accent4"/>
            </a:solidFill>
            <a:prstDash val="solid"/>
            <a:round/>
            <a:headEnd len="sm" w="sm" type="none"/>
            <a:tailEnd len="sm" w="sm" type="none"/>
          </a:ln>
        </p:spPr>
      </p:pic>
      <p:sp>
        <p:nvSpPr>
          <p:cNvPr id="124" name="Google Shape;124;p22"/>
          <p:cNvSpPr txBox="1"/>
          <p:nvPr>
            <p:ph type="ctrTitle"/>
          </p:nvPr>
        </p:nvSpPr>
        <p:spPr>
          <a:xfrm>
            <a:off x="843075" y="2557025"/>
            <a:ext cx="4592400" cy="5850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2600">
                <a:solidFill>
                  <a:srgbClr val="EFD67E"/>
                </a:solidFill>
              </a:rPr>
              <a:t>Division B/C</a:t>
            </a:r>
            <a:endParaRPr sz="2600">
              <a:solidFill>
                <a:srgbClr val="EFD67E"/>
              </a:solidFill>
              <a:latin typeface="Livvic"/>
              <a:ea typeface="Livvic"/>
              <a:cs typeface="Livvic"/>
              <a:sym typeface="Livv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5" name="Shape 205"/>
        <p:cNvGrpSpPr/>
        <p:nvPr/>
      </p:nvGrpSpPr>
      <p:grpSpPr>
        <a:xfrm>
          <a:off x="0" y="0"/>
          <a:ext cx="0" cy="0"/>
          <a:chOff x="0" y="0"/>
          <a:chExt cx="0" cy="0"/>
        </a:xfrm>
      </p:grpSpPr>
      <p:sp>
        <p:nvSpPr>
          <p:cNvPr id="206" name="Google Shape;206;p31"/>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1"/>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Topic 4: Circuitry</a:t>
            </a:r>
            <a:endParaRPr sz="3300">
              <a:solidFill>
                <a:schemeClr val="lt1"/>
              </a:solidFill>
              <a:latin typeface="Livvic"/>
              <a:ea typeface="Livvic"/>
              <a:cs typeface="Livvic"/>
              <a:sym typeface="Livvic"/>
            </a:endParaRPr>
          </a:p>
        </p:txBody>
      </p:sp>
      <p:sp>
        <p:nvSpPr>
          <p:cNvPr id="208" name="Google Shape;208;p31"/>
          <p:cNvSpPr txBox="1"/>
          <p:nvPr/>
        </p:nvSpPr>
        <p:spPr>
          <a:xfrm>
            <a:off x="260500" y="1281138"/>
            <a:ext cx="5139300" cy="22320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Resistors (control speed of fan)</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Potentiometers (voltage control) → Series </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Rotary </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Linear</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Rheostats (current control) → Parallel</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Rotary</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Sliding</a:t>
            </a:r>
            <a:endParaRPr sz="1900">
              <a:solidFill>
                <a:schemeClr val="dk1"/>
              </a:solidFill>
              <a:latin typeface="Catamaran Light"/>
              <a:ea typeface="Catamaran Light"/>
              <a:cs typeface="Catamaran Light"/>
              <a:sym typeface="Catamaran Light"/>
            </a:endParaRPr>
          </a:p>
        </p:txBody>
      </p:sp>
      <p:pic>
        <p:nvPicPr>
          <p:cNvPr id="209" name="Google Shape;209;p31"/>
          <p:cNvPicPr preferRelativeResize="0"/>
          <p:nvPr/>
        </p:nvPicPr>
        <p:blipFill rotWithShape="1">
          <a:blip r:embed="rId3">
            <a:alphaModFix/>
          </a:blip>
          <a:srcRect b="0" l="50970" r="0" t="0"/>
          <a:stretch/>
        </p:blipFill>
        <p:spPr>
          <a:xfrm>
            <a:off x="6147502" y="2465325"/>
            <a:ext cx="2533150" cy="2368900"/>
          </a:xfrm>
          <a:prstGeom prst="rect">
            <a:avLst/>
          </a:prstGeom>
          <a:noFill/>
          <a:ln>
            <a:noFill/>
          </a:ln>
        </p:spPr>
      </p:pic>
      <p:pic>
        <p:nvPicPr>
          <p:cNvPr id="210" name="Google Shape;210;p31"/>
          <p:cNvPicPr preferRelativeResize="0"/>
          <p:nvPr/>
        </p:nvPicPr>
        <p:blipFill rotWithShape="1">
          <a:blip r:embed="rId3">
            <a:alphaModFix/>
          </a:blip>
          <a:srcRect b="0" l="0" r="49223" t="0"/>
          <a:stretch/>
        </p:blipFill>
        <p:spPr>
          <a:xfrm>
            <a:off x="6279801" y="159825"/>
            <a:ext cx="2685051" cy="2424575"/>
          </a:xfrm>
          <a:prstGeom prst="rect">
            <a:avLst/>
          </a:prstGeom>
          <a:noFill/>
          <a:ln>
            <a:noFill/>
          </a:ln>
        </p:spPr>
      </p:pic>
      <p:pic>
        <p:nvPicPr>
          <p:cNvPr id="211" name="Google Shape;211;p31"/>
          <p:cNvPicPr preferRelativeResize="0"/>
          <p:nvPr/>
        </p:nvPicPr>
        <p:blipFill>
          <a:blip r:embed="rId4">
            <a:alphaModFix/>
          </a:blip>
          <a:stretch>
            <a:fillRect/>
          </a:stretch>
        </p:blipFill>
        <p:spPr>
          <a:xfrm>
            <a:off x="419250" y="3624275"/>
            <a:ext cx="2203250" cy="1401225"/>
          </a:xfrm>
          <a:prstGeom prst="rect">
            <a:avLst/>
          </a:prstGeom>
          <a:noFill/>
          <a:ln>
            <a:noFill/>
          </a:ln>
        </p:spPr>
      </p:pic>
      <p:pic>
        <p:nvPicPr>
          <p:cNvPr id="212" name="Google Shape;212;p31"/>
          <p:cNvPicPr preferRelativeResize="0"/>
          <p:nvPr/>
        </p:nvPicPr>
        <p:blipFill>
          <a:blip r:embed="rId5">
            <a:alphaModFix/>
          </a:blip>
          <a:stretch>
            <a:fillRect/>
          </a:stretch>
        </p:blipFill>
        <p:spPr>
          <a:xfrm>
            <a:off x="3684366" y="3624300"/>
            <a:ext cx="1555935" cy="1463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6" name="Shape 216"/>
        <p:cNvGrpSpPr/>
        <p:nvPr/>
      </p:nvGrpSpPr>
      <p:grpSpPr>
        <a:xfrm>
          <a:off x="0" y="0"/>
          <a:ext cx="0" cy="0"/>
          <a:chOff x="0" y="0"/>
          <a:chExt cx="0" cy="0"/>
        </a:xfrm>
      </p:grpSpPr>
      <p:sp>
        <p:nvSpPr>
          <p:cNvPr id="217" name="Google Shape;217;p32"/>
          <p:cNvSpPr/>
          <p:nvPr/>
        </p:nvSpPr>
        <p:spPr>
          <a:xfrm>
            <a:off x="-8500" y="6325"/>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pic>
        <p:nvPicPr>
          <p:cNvPr id="218" name="Google Shape;218;p32"/>
          <p:cNvPicPr preferRelativeResize="0"/>
          <p:nvPr/>
        </p:nvPicPr>
        <p:blipFill>
          <a:blip r:embed="rId4">
            <a:alphaModFix amt="70000"/>
          </a:blip>
          <a:stretch>
            <a:fillRect/>
          </a:stretch>
        </p:blipFill>
        <p:spPr>
          <a:xfrm>
            <a:off x="1238250" y="0"/>
            <a:ext cx="6667500" cy="5143500"/>
          </a:xfrm>
          <a:prstGeom prst="rect">
            <a:avLst/>
          </a:prstGeom>
          <a:solidFill>
            <a:schemeClr val="lt1"/>
          </a:solidFill>
          <a:ln>
            <a:noFill/>
          </a:ln>
        </p:spPr>
      </p:pic>
      <p:sp>
        <p:nvSpPr>
          <p:cNvPr id="219" name="Google Shape;219;p32"/>
          <p:cNvSpPr/>
          <p:nvPr/>
        </p:nvSpPr>
        <p:spPr>
          <a:xfrm rot="-5400000">
            <a:off x="4048650" y="18200"/>
            <a:ext cx="1060200" cy="9157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2"/>
          <p:cNvSpPr/>
          <p:nvPr/>
        </p:nvSpPr>
        <p:spPr>
          <a:xfrm>
            <a:off x="720000" y="540000"/>
            <a:ext cx="3310200" cy="1568100"/>
          </a:xfrm>
          <a:prstGeom prst="rect">
            <a:avLst/>
          </a:prstGeom>
          <a:solidFill>
            <a:schemeClr val="accent1">
              <a:alpha val="61799"/>
            </a:schemeClr>
          </a:solidFill>
          <a:ln>
            <a:noFill/>
          </a:ln>
          <a:effectLst>
            <a:outerShdw blurRad="57150" rotWithShape="0" algn="bl" dir="5400000" dist="19050">
              <a:srgbClr val="000000">
                <a:alpha val="6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2"/>
          <p:cNvSpPr txBox="1"/>
          <p:nvPr>
            <p:ph type="ctrTitle"/>
          </p:nvPr>
        </p:nvSpPr>
        <p:spPr>
          <a:xfrm>
            <a:off x="850650" y="540000"/>
            <a:ext cx="3430200" cy="134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lt1"/>
                </a:solidFill>
              </a:rPr>
              <a:t>COMMON QUESTIONS</a:t>
            </a:r>
            <a:endParaRPr>
              <a:solidFill>
                <a:schemeClr val="lt1"/>
              </a:solidFill>
            </a:endParaRPr>
          </a:p>
        </p:txBody>
      </p:sp>
      <p:sp>
        <p:nvSpPr>
          <p:cNvPr id="222" name="Google Shape;222;p32"/>
          <p:cNvSpPr txBox="1"/>
          <p:nvPr/>
        </p:nvSpPr>
        <p:spPr>
          <a:xfrm>
            <a:off x="500000" y="4358450"/>
            <a:ext cx="81270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900">
                <a:solidFill>
                  <a:schemeClr val="lt1"/>
                </a:solidFill>
                <a:latin typeface="Catamaran Light"/>
                <a:ea typeface="Catamaran Light"/>
                <a:cs typeface="Catamaran Light"/>
                <a:sym typeface="Catamaran Light"/>
              </a:rPr>
              <a:t>Common/general questions people have asked me in person or online this year.</a:t>
            </a:r>
            <a:endParaRPr>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6" name="Shape 226"/>
        <p:cNvGrpSpPr/>
        <p:nvPr/>
      </p:nvGrpSpPr>
      <p:grpSpPr>
        <a:xfrm>
          <a:off x="0" y="0"/>
          <a:ext cx="0" cy="0"/>
          <a:chOff x="0" y="0"/>
          <a:chExt cx="0" cy="0"/>
        </a:xfrm>
      </p:grpSpPr>
      <p:sp>
        <p:nvSpPr>
          <p:cNvPr id="227" name="Google Shape;227;p33"/>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3"/>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Question 1</a:t>
            </a:r>
            <a:endParaRPr sz="3300">
              <a:solidFill>
                <a:schemeClr val="lt1"/>
              </a:solidFill>
              <a:latin typeface="Livvic"/>
              <a:ea typeface="Livvic"/>
              <a:cs typeface="Livvic"/>
              <a:sym typeface="Livvic"/>
            </a:endParaRPr>
          </a:p>
        </p:txBody>
      </p:sp>
      <p:sp>
        <p:nvSpPr>
          <p:cNvPr id="229" name="Google Shape;229;p33"/>
          <p:cNvSpPr txBox="1"/>
          <p:nvPr/>
        </p:nvSpPr>
        <p:spPr>
          <a:xfrm>
            <a:off x="419250" y="1485700"/>
            <a:ext cx="8298900" cy="32478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What is the difference between a potentiometer and a rheostat other than how they’re connected in the circuit?</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rPr lang="en" sz="1900">
                <a:solidFill>
                  <a:schemeClr val="dk1"/>
                </a:solidFill>
                <a:latin typeface="Catamaran Light"/>
                <a:ea typeface="Catamaran Light"/>
                <a:cs typeface="Catamaran Light"/>
                <a:sym typeface="Catamaran Light"/>
              </a:rPr>
              <a:t>Answer: “</a:t>
            </a:r>
            <a:r>
              <a:rPr lang="en" sz="1900">
                <a:solidFill>
                  <a:schemeClr val="accent6"/>
                </a:solidFill>
                <a:latin typeface="Catamaran Light"/>
                <a:ea typeface="Catamaran Light"/>
                <a:cs typeface="Catamaran Light"/>
                <a:sym typeface="Catamaran Light"/>
              </a:rPr>
              <a:t>A potentiometer is designed to control voltage, and a rheostat is designed to control current.”</a:t>
            </a:r>
            <a:endParaRPr sz="1900">
              <a:solidFill>
                <a:schemeClr val="accent6"/>
              </a:solidFill>
              <a:latin typeface="Catamaran Light"/>
              <a:ea typeface="Catamaran Light"/>
              <a:cs typeface="Catamaran Light"/>
              <a:sym typeface="Catamaran Light"/>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3" name="Shape 233"/>
        <p:cNvGrpSpPr/>
        <p:nvPr/>
      </p:nvGrpSpPr>
      <p:grpSpPr>
        <a:xfrm>
          <a:off x="0" y="0"/>
          <a:ext cx="0" cy="0"/>
          <a:chOff x="0" y="0"/>
          <a:chExt cx="0" cy="0"/>
        </a:xfrm>
      </p:grpSpPr>
      <p:sp>
        <p:nvSpPr>
          <p:cNvPr id="234" name="Google Shape;234;p34"/>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4"/>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Question 2</a:t>
            </a:r>
            <a:endParaRPr sz="3300">
              <a:solidFill>
                <a:schemeClr val="lt1"/>
              </a:solidFill>
              <a:latin typeface="Livvic"/>
              <a:ea typeface="Livvic"/>
              <a:cs typeface="Livvic"/>
              <a:sym typeface="Livvic"/>
            </a:endParaRPr>
          </a:p>
        </p:txBody>
      </p:sp>
      <p:sp>
        <p:nvSpPr>
          <p:cNvPr id="236" name="Google Shape;236;p34"/>
          <p:cNvSpPr txBox="1"/>
          <p:nvPr/>
        </p:nvSpPr>
        <p:spPr>
          <a:xfrm>
            <a:off x="419250" y="1485700"/>
            <a:ext cx="8298900" cy="3401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Is a better to start off with a wall skirt or a bag skirt?</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rPr lang="en" sz="1900">
                <a:solidFill>
                  <a:schemeClr val="dk1"/>
                </a:solidFill>
                <a:latin typeface="Catamaran Light"/>
                <a:ea typeface="Catamaran Light"/>
                <a:cs typeface="Catamaran Light"/>
                <a:sym typeface="Catamaran Light"/>
              </a:rPr>
              <a:t>Answer: “I think it’s better to start off with a bag skirt to pass levitation. Wall skirts are great for future use, but often times wall skirts are </a:t>
            </a:r>
            <a:r>
              <a:rPr lang="en" sz="1900">
                <a:solidFill>
                  <a:schemeClr val="dk1"/>
                </a:solidFill>
                <a:latin typeface="Catamaran Light"/>
                <a:ea typeface="Catamaran Light"/>
                <a:cs typeface="Catamaran Light"/>
                <a:sym typeface="Catamaran Light"/>
              </a:rPr>
              <a:t>sensitive</a:t>
            </a:r>
            <a:r>
              <a:rPr lang="en" sz="1900">
                <a:solidFill>
                  <a:schemeClr val="dk1"/>
                </a:solidFill>
                <a:latin typeface="Catamaran Light"/>
                <a:ea typeface="Catamaran Light"/>
                <a:cs typeface="Catamaran Light"/>
                <a:sym typeface="Catamaran Light"/>
              </a:rPr>
              <a:t> to floor types and are harder to tell if they are truly levitating or not.”</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0" name="Shape 240"/>
        <p:cNvGrpSpPr/>
        <p:nvPr/>
      </p:nvGrpSpPr>
      <p:grpSpPr>
        <a:xfrm>
          <a:off x="0" y="0"/>
          <a:ext cx="0" cy="0"/>
          <a:chOff x="0" y="0"/>
          <a:chExt cx="0" cy="0"/>
        </a:xfrm>
      </p:grpSpPr>
      <p:sp>
        <p:nvSpPr>
          <p:cNvPr id="241" name="Google Shape;241;p35"/>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5"/>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Question 3</a:t>
            </a:r>
            <a:endParaRPr sz="3300">
              <a:solidFill>
                <a:schemeClr val="lt1"/>
              </a:solidFill>
              <a:latin typeface="Livvic"/>
              <a:ea typeface="Livvic"/>
              <a:cs typeface="Livvic"/>
              <a:sym typeface="Livvic"/>
            </a:endParaRPr>
          </a:p>
        </p:txBody>
      </p:sp>
      <p:sp>
        <p:nvSpPr>
          <p:cNvPr id="243" name="Google Shape;243;p35"/>
          <p:cNvSpPr txBox="1"/>
          <p:nvPr/>
        </p:nvSpPr>
        <p:spPr>
          <a:xfrm>
            <a:off x="419250" y="1485700"/>
            <a:ext cx="8298900" cy="31092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“Can we use microcontrollers and/or program the vehicle?”</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rPr lang="en" sz="1900">
                <a:solidFill>
                  <a:schemeClr val="dk1"/>
                </a:solidFill>
                <a:latin typeface="Catamaran Light"/>
                <a:ea typeface="Catamaran Light"/>
                <a:cs typeface="Catamaran Light"/>
                <a:sym typeface="Catamaran Light"/>
              </a:rPr>
              <a:t>Answer: “No, the rules state that the competitor may not use any integrated circuits (unless they are an integral part of the motor) to control the vehicle.”</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7" name="Shape 247"/>
        <p:cNvGrpSpPr/>
        <p:nvPr/>
      </p:nvGrpSpPr>
      <p:grpSpPr>
        <a:xfrm>
          <a:off x="0" y="0"/>
          <a:ext cx="0" cy="0"/>
          <a:chOff x="0" y="0"/>
          <a:chExt cx="0" cy="0"/>
        </a:xfrm>
      </p:grpSpPr>
      <p:sp>
        <p:nvSpPr>
          <p:cNvPr id="248" name="Google Shape;248;p36"/>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6"/>
          <p:cNvSpPr txBox="1"/>
          <p:nvPr>
            <p:ph idx="4294967295" type="ctrTitle"/>
          </p:nvPr>
        </p:nvSpPr>
        <p:spPr>
          <a:xfrm>
            <a:off x="426075" y="238650"/>
            <a:ext cx="51360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Tips from a Competitor</a:t>
            </a:r>
            <a:endParaRPr sz="3300">
              <a:solidFill>
                <a:schemeClr val="lt1"/>
              </a:solidFill>
              <a:latin typeface="Livvic"/>
              <a:ea typeface="Livvic"/>
              <a:cs typeface="Livvic"/>
              <a:sym typeface="Livvic"/>
            </a:endParaRPr>
          </a:p>
        </p:txBody>
      </p:sp>
      <p:sp>
        <p:nvSpPr>
          <p:cNvPr id="250" name="Google Shape;250;p36"/>
          <p:cNvSpPr txBox="1"/>
          <p:nvPr/>
        </p:nvSpPr>
        <p:spPr>
          <a:xfrm>
            <a:off x="419250" y="1485700"/>
            <a:ext cx="8216400" cy="25242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Always check shielding!</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Always check dimensions!</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Never test without goggles at home. </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Keep track of where your wires are always, don’t short anything.</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Try testing your circuitry separately from the hovercraft with a multimeter first.</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Spend time on your skirt, make sure the balance is good.</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Draw circuit diagrams!</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Test on flat floors (check for incline).</a:t>
            </a:r>
            <a:endParaRPr sz="1900">
              <a:solidFill>
                <a:schemeClr val="dk1"/>
              </a:solidFill>
              <a:latin typeface="Catamaran Light"/>
              <a:ea typeface="Catamaran Light"/>
              <a:cs typeface="Catamaran Light"/>
              <a:sym typeface="Catamaran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7"/>
          <p:cNvSpPr/>
          <p:nvPr/>
        </p:nvSpPr>
        <p:spPr>
          <a:xfrm flipH="1">
            <a:off x="-100" y="0"/>
            <a:ext cx="4568700" cy="669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7"/>
          <p:cNvSpPr/>
          <p:nvPr/>
        </p:nvSpPr>
        <p:spPr>
          <a:xfrm>
            <a:off x="4568700" y="669600"/>
            <a:ext cx="4568700" cy="4473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7"/>
          <p:cNvSpPr txBox="1"/>
          <p:nvPr>
            <p:ph idx="5" type="subTitle"/>
          </p:nvPr>
        </p:nvSpPr>
        <p:spPr>
          <a:xfrm>
            <a:off x="631884" y="3914208"/>
            <a:ext cx="2480700" cy="94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Yes, Saturn is the ringed one. This planet is a gas giant, and it’s composed mostly of hydrogen and helium</a:t>
            </a:r>
            <a:endParaRPr>
              <a:solidFill>
                <a:schemeClr val="lt1"/>
              </a:solidFill>
            </a:endParaRPr>
          </a:p>
        </p:txBody>
      </p:sp>
      <p:sp>
        <p:nvSpPr>
          <p:cNvPr id="258" name="Google Shape;258;p37"/>
          <p:cNvSpPr txBox="1"/>
          <p:nvPr>
            <p:ph type="ctrTitle"/>
          </p:nvPr>
        </p:nvSpPr>
        <p:spPr>
          <a:xfrm>
            <a:off x="171700" y="0"/>
            <a:ext cx="46167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600">
                <a:solidFill>
                  <a:schemeClr val="lt1"/>
                </a:solidFill>
              </a:rPr>
              <a:t>Additional Resources</a:t>
            </a:r>
            <a:endParaRPr sz="2600">
              <a:solidFill>
                <a:schemeClr val="lt1"/>
              </a:solidFill>
            </a:endParaRPr>
          </a:p>
        </p:txBody>
      </p:sp>
      <p:sp>
        <p:nvSpPr>
          <p:cNvPr id="259" name="Google Shape;259;p37"/>
          <p:cNvSpPr txBox="1"/>
          <p:nvPr>
            <p:ph type="ctrTitle"/>
          </p:nvPr>
        </p:nvSpPr>
        <p:spPr>
          <a:xfrm>
            <a:off x="4909800" y="2584200"/>
            <a:ext cx="38865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200">
                <a:solidFill>
                  <a:schemeClr val="lt1"/>
                </a:solidFill>
              </a:rPr>
              <a:t>FAQS: </a:t>
            </a:r>
            <a:r>
              <a:rPr lang="en" sz="1500" u="sng">
                <a:solidFill>
                  <a:schemeClr val="hlink"/>
                </a:solidFill>
                <a:hlinkClick r:id="rId3"/>
              </a:rPr>
              <a:t>https://www.soinc.org/hovercraft-div-c</a:t>
            </a:r>
            <a:endParaRPr sz="1500">
              <a:solidFill>
                <a:schemeClr val="lt1"/>
              </a:solidFill>
            </a:endParaRPr>
          </a:p>
          <a:p>
            <a:pPr indent="0" lvl="0" marL="0" rtl="0" algn="l">
              <a:spcBef>
                <a:spcPts val="0"/>
              </a:spcBef>
              <a:spcAft>
                <a:spcPts val="0"/>
              </a:spcAft>
              <a:buNone/>
            </a:pPr>
            <a:r>
              <a:rPr lang="en" sz="1500" u="sng">
                <a:solidFill>
                  <a:schemeClr val="hlink"/>
                </a:solidFill>
                <a:hlinkClick r:id="rId4"/>
              </a:rPr>
              <a:t>https://www.soinc.org/hovercraft-div-b</a:t>
            </a:r>
            <a:endParaRPr sz="1500">
              <a:solidFill>
                <a:schemeClr val="dk2"/>
              </a:solidFill>
            </a:endParaRPr>
          </a:p>
        </p:txBody>
      </p:sp>
      <p:sp>
        <p:nvSpPr>
          <p:cNvPr id="260" name="Google Shape;260;p37"/>
          <p:cNvSpPr txBox="1"/>
          <p:nvPr>
            <p:ph type="ctrTitle"/>
          </p:nvPr>
        </p:nvSpPr>
        <p:spPr>
          <a:xfrm>
            <a:off x="171700" y="1654500"/>
            <a:ext cx="4106700" cy="250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200"/>
              <a:t>Rules:</a:t>
            </a:r>
            <a:br>
              <a:rPr lang="en" sz="2200"/>
            </a:br>
            <a:r>
              <a:rPr i="1" lang="en" sz="1500"/>
              <a:t>Div C</a:t>
            </a:r>
            <a:r>
              <a:rPr lang="en" sz="1500"/>
              <a:t> </a:t>
            </a:r>
            <a:r>
              <a:rPr lang="en" sz="1500" u="sng">
                <a:solidFill>
                  <a:schemeClr val="hlink"/>
                </a:solidFill>
                <a:hlinkClick r:id="rId5"/>
              </a:rPr>
              <a:t>https://drive.google.com/file/d/14Pz2d5-TZEL2aLHbNzu2iJQLwHwKN6o7/view?usp=sharing</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i="1" lang="en" sz="1500"/>
              <a:t>Div B</a:t>
            </a:r>
            <a:endParaRPr i="1" sz="1500"/>
          </a:p>
          <a:p>
            <a:pPr indent="0" lvl="0" marL="0" rtl="0" algn="l">
              <a:spcBef>
                <a:spcPts val="0"/>
              </a:spcBef>
              <a:spcAft>
                <a:spcPts val="0"/>
              </a:spcAft>
              <a:buNone/>
            </a:pPr>
            <a:r>
              <a:rPr lang="en" sz="1500" u="sng">
                <a:solidFill>
                  <a:schemeClr val="hlink"/>
                </a:solidFill>
                <a:hlinkClick r:id="rId6"/>
              </a:rPr>
              <a:t>https://drive.google.com/file/d/1ZzFvmV52wORxycqJjibyBZlUKp2xM7Wg/view?usp=sharing</a:t>
            </a:r>
            <a:endParaRPr sz="1500" u="sng"/>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4" name="Shape 264"/>
        <p:cNvGrpSpPr/>
        <p:nvPr/>
      </p:nvGrpSpPr>
      <p:grpSpPr>
        <a:xfrm>
          <a:off x="0" y="0"/>
          <a:ext cx="0" cy="0"/>
          <a:chOff x="0" y="0"/>
          <a:chExt cx="0" cy="0"/>
        </a:xfrm>
      </p:grpSpPr>
      <p:pic>
        <p:nvPicPr>
          <p:cNvPr id="265" name="Google Shape;265;p38"/>
          <p:cNvPicPr preferRelativeResize="0"/>
          <p:nvPr/>
        </p:nvPicPr>
        <p:blipFill rotWithShape="1">
          <a:blip r:embed="rId3">
            <a:alphaModFix/>
          </a:blip>
          <a:srcRect b="0" l="12212" r="12212" t="0"/>
          <a:stretch/>
        </p:blipFill>
        <p:spPr>
          <a:xfrm>
            <a:off x="3981435" y="0"/>
            <a:ext cx="5162557" cy="5143499"/>
          </a:xfrm>
          <a:prstGeom prst="rect">
            <a:avLst/>
          </a:prstGeom>
          <a:noFill/>
          <a:ln>
            <a:noFill/>
          </a:ln>
        </p:spPr>
      </p:pic>
      <p:sp>
        <p:nvSpPr>
          <p:cNvPr id="266" name="Google Shape;266;p38"/>
          <p:cNvSpPr/>
          <p:nvPr/>
        </p:nvSpPr>
        <p:spPr>
          <a:xfrm rot="5400000">
            <a:off x="1428875" y="205200"/>
            <a:ext cx="3358800" cy="5026500"/>
          </a:xfrm>
          <a:prstGeom prst="rect">
            <a:avLst/>
          </a:prstGeom>
          <a:solidFill>
            <a:schemeClr val="accent1">
              <a:alpha val="617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8"/>
          <p:cNvSpPr txBox="1"/>
          <p:nvPr>
            <p:ph type="ctrTitle"/>
          </p:nvPr>
        </p:nvSpPr>
        <p:spPr>
          <a:xfrm>
            <a:off x="1201075" y="837175"/>
            <a:ext cx="2607300" cy="205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solidFill>
                  <a:schemeClr val="lt1"/>
                </a:solidFill>
              </a:rPr>
              <a:t>THANKS!</a:t>
            </a:r>
            <a:endParaRPr sz="3000">
              <a:solidFill>
                <a:schemeClr val="lt1"/>
              </a:solidFill>
            </a:endParaRPr>
          </a:p>
        </p:txBody>
      </p:sp>
      <p:sp>
        <p:nvSpPr>
          <p:cNvPr id="268" name="Google Shape;268;p38"/>
          <p:cNvSpPr/>
          <p:nvPr/>
        </p:nvSpPr>
        <p:spPr>
          <a:xfrm>
            <a:off x="4582622" y="3122649"/>
            <a:ext cx="345674" cy="346056"/>
          </a:xfrm>
          <a:custGeom>
            <a:rect b="b" l="l" r="r" t="t"/>
            <a:pathLst>
              <a:path extrusionOk="0" h="10872" w="1086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nvGrpSpPr>
          <p:cNvPr id="269" name="Google Shape;269;p38"/>
          <p:cNvGrpSpPr/>
          <p:nvPr/>
        </p:nvGrpSpPr>
        <p:grpSpPr>
          <a:xfrm>
            <a:off x="4582431" y="2545611"/>
            <a:ext cx="346056" cy="345674"/>
            <a:chOff x="3303268" y="3817349"/>
            <a:chExt cx="346056" cy="345674"/>
          </a:xfrm>
        </p:grpSpPr>
        <p:sp>
          <p:nvSpPr>
            <p:cNvPr id="270" name="Google Shape;270;p38"/>
            <p:cNvSpPr/>
            <p:nvPr/>
          </p:nvSpPr>
          <p:spPr>
            <a:xfrm>
              <a:off x="3303268" y="3817349"/>
              <a:ext cx="346056" cy="345674"/>
            </a:xfrm>
            <a:custGeom>
              <a:rect b="b" l="l" r="r" t="t"/>
              <a:pathLst>
                <a:path extrusionOk="0" h="10860" w="10872">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1" name="Google Shape;271;p38"/>
            <p:cNvSpPr/>
            <p:nvPr/>
          </p:nvSpPr>
          <p:spPr>
            <a:xfrm>
              <a:off x="3368074" y="3882537"/>
              <a:ext cx="215298" cy="215298"/>
            </a:xfrm>
            <a:custGeom>
              <a:rect b="b" l="l" r="r" t="t"/>
              <a:pathLst>
                <a:path extrusionOk="0" h="6764" w="6764">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2" name="Google Shape;272;p38"/>
            <p:cNvSpPr/>
            <p:nvPr/>
          </p:nvSpPr>
          <p:spPr>
            <a:xfrm>
              <a:off x="3418143" y="3933656"/>
              <a:ext cx="114811" cy="112742"/>
            </a:xfrm>
            <a:custGeom>
              <a:rect b="b" l="l" r="r" t="t"/>
              <a:pathLst>
                <a:path extrusionOk="0" h="3542" w="3607">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3" name="Google Shape;273;p38"/>
            <p:cNvSpPr/>
            <p:nvPr/>
          </p:nvSpPr>
          <p:spPr>
            <a:xfrm>
              <a:off x="3519298" y="3910197"/>
              <a:ext cx="29570" cy="29220"/>
            </a:xfrm>
            <a:custGeom>
              <a:rect b="b" l="l" r="r" t="t"/>
              <a:pathLst>
                <a:path extrusionOk="0" h="918" w="929">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grpSp>
        <p:nvGrpSpPr>
          <p:cNvPr id="274" name="Google Shape;274;p38"/>
          <p:cNvGrpSpPr/>
          <p:nvPr/>
        </p:nvGrpSpPr>
        <p:grpSpPr>
          <a:xfrm>
            <a:off x="4582447" y="1968549"/>
            <a:ext cx="346024" cy="345674"/>
            <a:chOff x="4201447" y="3817349"/>
            <a:chExt cx="346024" cy="345674"/>
          </a:xfrm>
        </p:grpSpPr>
        <p:sp>
          <p:nvSpPr>
            <p:cNvPr id="275" name="Google Shape;275;p38"/>
            <p:cNvSpPr/>
            <p:nvPr/>
          </p:nvSpPr>
          <p:spPr>
            <a:xfrm>
              <a:off x="4201447" y="3817349"/>
              <a:ext cx="346024" cy="345674"/>
            </a:xfrm>
            <a:custGeom>
              <a:rect b="b" l="l" r="r" t="t"/>
              <a:pathLst>
                <a:path extrusionOk="0" h="10860" w="10871">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6" name="Google Shape;276;p38"/>
            <p:cNvSpPr/>
            <p:nvPr/>
          </p:nvSpPr>
          <p:spPr>
            <a:xfrm>
              <a:off x="4271569" y="3904531"/>
              <a:ext cx="227394" cy="185728"/>
            </a:xfrm>
            <a:custGeom>
              <a:rect b="b" l="l" r="r" t="t"/>
              <a:pathLst>
                <a:path extrusionOk="0" h="5835" w="7144">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28" name="Shape 128"/>
        <p:cNvGrpSpPr/>
        <p:nvPr/>
      </p:nvGrpSpPr>
      <p:grpSpPr>
        <a:xfrm>
          <a:off x="0" y="0"/>
          <a:ext cx="0" cy="0"/>
          <a:chOff x="0" y="0"/>
          <a:chExt cx="0" cy="0"/>
        </a:xfrm>
      </p:grpSpPr>
      <p:sp>
        <p:nvSpPr>
          <p:cNvPr id="129" name="Google Shape;129;p23"/>
          <p:cNvSpPr/>
          <p:nvPr/>
        </p:nvSpPr>
        <p:spPr>
          <a:xfrm flipH="1" rot="-5400000">
            <a:off x="-1533150" y="1534500"/>
            <a:ext cx="5140800" cy="2074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3"/>
          <p:cNvSpPr txBox="1"/>
          <p:nvPr>
            <p:ph idx="8" type="title"/>
          </p:nvPr>
        </p:nvSpPr>
        <p:spPr>
          <a:xfrm>
            <a:off x="872432" y="2324813"/>
            <a:ext cx="15735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EFD67E"/>
                </a:solidFill>
              </a:rPr>
              <a:t>03</a:t>
            </a:r>
            <a:endParaRPr>
              <a:solidFill>
                <a:srgbClr val="EFD67E"/>
              </a:solidFill>
            </a:endParaRPr>
          </a:p>
        </p:txBody>
      </p:sp>
      <p:sp>
        <p:nvSpPr>
          <p:cNvPr id="131" name="Google Shape;131;p23"/>
          <p:cNvSpPr txBox="1"/>
          <p:nvPr>
            <p:ph type="ctrTitle"/>
          </p:nvPr>
        </p:nvSpPr>
        <p:spPr>
          <a:xfrm>
            <a:off x="2217925" y="802174"/>
            <a:ext cx="22152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RULES SHEET</a:t>
            </a:r>
            <a:endParaRPr sz="1600"/>
          </a:p>
        </p:txBody>
      </p:sp>
      <p:sp>
        <p:nvSpPr>
          <p:cNvPr id="132" name="Google Shape;132;p23"/>
          <p:cNvSpPr txBox="1"/>
          <p:nvPr>
            <p:ph idx="2" type="title"/>
          </p:nvPr>
        </p:nvSpPr>
        <p:spPr>
          <a:xfrm>
            <a:off x="872432" y="655463"/>
            <a:ext cx="17391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EFD67E"/>
                </a:solidFill>
              </a:rPr>
              <a:t>01</a:t>
            </a:r>
            <a:endParaRPr>
              <a:solidFill>
                <a:srgbClr val="EFD67E"/>
              </a:solidFill>
            </a:endParaRPr>
          </a:p>
        </p:txBody>
      </p:sp>
      <p:sp>
        <p:nvSpPr>
          <p:cNvPr id="133" name="Google Shape;133;p23"/>
          <p:cNvSpPr txBox="1"/>
          <p:nvPr>
            <p:ph idx="5" type="title"/>
          </p:nvPr>
        </p:nvSpPr>
        <p:spPr>
          <a:xfrm>
            <a:off x="872432" y="1490138"/>
            <a:ext cx="16152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02</a:t>
            </a:r>
            <a:endParaRPr>
              <a:solidFill>
                <a:schemeClr val="lt1"/>
              </a:solidFill>
            </a:endParaRPr>
          </a:p>
        </p:txBody>
      </p:sp>
      <p:sp>
        <p:nvSpPr>
          <p:cNvPr id="134" name="Google Shape;134;p23"/>
          <p:cNvSpPr txBox="1"/>
          <p:nvPr>
            <p:ph idx="15" type="title"/>
          </p:nvPr>
        </p:nvSpPr>
        <p:spPr>
          <a:xfrm>
            <a:off x="872432" y="3159488"/>
            <a:ext cx="15735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04</a:t>
            </a:r>
            <a:endParaRPr>
              <a:solidFill>
                <a:schemeClr val="lt1"/>
              </a:solidFill>
            </a:endParaRPr>
          </a:p>
        </p:txBody>
      </p:sp>
      <p:sp>
        <p:nvSpPr>
          <p:cNvPr id="135" name="Google Shape;135;p23"/>
          <p:cNvSpPr txBox="1"/>
          <p:nvPr>
            <p:ph idx="18" type="title"/>
          </p:nvPr>
        </p:nvSpPr>
        <p:spPr>
          <a:xfrm>
            <a:off x="872432" y="3994163"/>
            <a:ext cx="15735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EFD67E"/>
                </a:solidFill>
              </a:rPr>
              <a:t>05</a:t>
            </a:r>
            <a:endParaRPr>
              <a:solidFill>
                <a:srgbClr val="EFD67E"/>
              </a:solidFill>
            </a:endParaRPr>
          </a:p>
        </p:txBody>
      </p:sp>
      <p:sp>
        <p:nvSpPr>
          <p:cNvPr id="136" name="Google Shape;136;p23"/>
          <p:cNvSpPr/>
          <p:nvPr/>
        </p:nvSpPr>
        <p:spPr>
          <a:xfrm>
            <a:off x="5792025" y="1060950"/>
            <a:ext cx="2951700" cy="2933100"/>
          </a:xfrm>
          <a:prstGeom prst="rect">
            <a:avLst/>
          </a:prstGeom>
          <a:solidFill>
            <a:srgbClr val="CFE2F3"/>
          </a:solidFill>
          <a:ln>
            <a:noFill/>
          </a:ln>
        </p:spPr>
        <p:txBody>
          <a:bodyPr anchorCtr="0" anchor="ctr" bIns="107100" lIns="107100" spcFirstLastPara="1" rIns="107100" wrap="square" tIns="107100">
            <a:noAutofit/>
          </a:bodyPr>
          <a:lstStyle/>
          <a:p>
            <a:pPr indent="0" lvl="0" marL="0" rtl="0" algn="ctr">
              <a:spcBef>
                <a:spcPts val="0"/>
              </a:spcBef>
              <a:spcAft>
                <a:spcPts val="0"/>
              </a:spcAft>
              <a:buNone/>
            </a:pPr>
            <a:r>
              <a:t/>
            </a:r>
            <a:endParaRPr sz="1639">
              <a:latin typeface="Catamaran Light"/>
              <a:ea typeface="Catamaran Light"/>
              <a:cs typeface="Catamaran Light"/>
              <a:sym typeface="Catamaran Light"/>
            </a:endParaRPr>
          </a:p>
        </p:txBody>
      </p:sp>
      <p:sp>
        <p:nvSpPr>
          <p:cNvPr id="137" name="Google Shape;137;p23"/>
          <p:cNvSpPr txBox="1"/>
          <p:nvPr>
            <p:ph type="ctrTitle"/>
          </p:nvPr>
        </p:nvSpPr>
        <p:spPr>
          <a:xfrm>
            <a:off x="2199949" y="2471513"/>
            <a:ext cx="24324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COMMON QUESTIONS</a:t>
            </a:r>
            <a:endParaRPr sz="1600"/>
          </a:p>
        </p:txBody>
      </p:sp>
      <p:sp>
        <p:nvSpPr>
          <p:cNvPr id="138" name="Google Shape;138;p23"/>
          <p:cNvSpPr txBox="1"/>
          <p:nvPr>
            <p:ph type="ctrTitle"/>
          </p:nvPr>
        </p:nvSpPr>
        <p:spPr>
          <a:xfrm>
            <a:off x="2199950" y="4140875"/>
            <a:ext cx="26931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OTHER FREE RESOURCES</a:t>
            </a:r>
            <a:endParaRPr sz="1600"/>
          </a:p>
        </p:txBody>
      </p:sp>
      <p:sp>
        <p:nvSpPr>
          <p:cNvPr id="139" name="Google Shape;139;p23"/>
          <p:cNvSpPr txBox="1"/>
          <p:nvPr>
            <p:ph type="ctrTitle"/>
          </p:nvPr>
        </p:nvSpPr>
        <p:spPr>
          <a:xfrm>
            <a:off x="2199949" y="1636838"/>
            <a:ext cx="24324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DIFFICULT TOPICS</a:t>
            </a:r>
            <a:endParaRPr sz="1600"/>
          </a:p>
        </p:txBody>
      </p:sp>
      <p:sp>
        <p:nvSpPr>
          <p:cNvPr id="140" name="Google Shape;140;p23"/>
          <p:cNvSpPr txBox="1"/>
          <p:nvPr>
            <p:ph type="ctrTitle"/>
          </p:nvPr>
        </p:nvSpPr>
        <p:spPr>
          <a:xfrm>
            <a:off x="2199950" y="3306200"/>
            <a:ext cx="26931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TIPS FROM A VETERAN</a:t>
            </a:r>
            <a:endParaRPr sz="1600"/>
          </a:p>
        </p:txBody>
      </p:sp>
      <p:pic>
        <p:nvPicPr>
          <p:cNvPr id="141" name="Google Shape;141;p23"/>
          <p:cNvPicPr preferRelativeResize="0"/>
          <p:nvPr/>
        </p:nvPicPr>
        <p:blipFill rotWithShape="1">
          <a:blip r:embed="rId3">
            <a:alphaModFix/>
          </a:blip>
          <a:srcRect b="0" l="0" r="6288" t="0"/>
          <a:stretch/>
        </p:blipFill>
        <p:spPr>
          <a:xfrm>
            <a:off x="5843157" y="1146942"/>
            <a:ext cx="2849373" cy="27463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sp>
        <p:nvSpPr>
          <p:cNvPr id="146" name="Google Shape;146;p24"/>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4"/>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The Rules Sheet</a:t>
            </a:r>
            <a:endParaRPr sz="3300">
              <a:solidFill>
                <a:schemeClr val="lt1"/>
              </a:solidFill>
              <a:latin typeface="Livvic"/>
              <a:ea typeface="Livvic"/>
              <a:cs typeface="Livvic"/>
              <a:sym typeface="Livvic"/>
            </a:endParaRPr>
          </a:p>
        </p:txBody>
      </p:sp>
      <p:sp>
        <p:nvSpPr>
          <p:cNvPr id="148" name="Google Shape;148;p24"/>
          <p:cNvSpPr txBox="1"/>
          <p:nvPr/>
        </p:nvSpPr>
        <p:spPr>
          <a:xfrm>
            <a:off x="293600" y="1352350"/>
            <a:ext cx="5772300" cy="36942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Device: a self-propelled air-levitated vehicle that moves down a track</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Goal: to run across the entire track from start to finish, meeting the target time </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Track: 185cm long, 45cm start</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Target Time: 6-26 sec </a:t>
            </a:r>
            <a:r>
              <a:rPr lang="en" sz="1900">
                <a:solidFill>
                  <a:schemeClr val="dk1"/>
                </a:solidFill>
                <a:latin typeface="Catamaran Light"/>
                <a:ea typeface="Catamaran Light"/>
                <a:cs typeface="Catamaran Light"/>
                <a:sym typeface="Catamaran Light"/>
              </a:rPr>
              <a:t>(Div C), 10-20 sec (Div B)</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Bonus: if 25% with TT of first run (Div B and C)</a:t>
            </a:r>
            <a:endParaRPr sz="1900">
              <a:solidFill>
                <a:schemeClr val="dk1"/>
              </a:solidFill>
              <a:latin typeface="Catamaran Light"/>
              <a:ea typeface="Catamaran Light"/>
              <a:cs typeface="Catamaran Light"/>
              <a:sym typeface="Catamaran Light"/>
            </a:endParaRPr>
          </a:p>
          <a:p>
            <a:pPr indent="0" lvl="0" marL="45720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pic>
        <p:nvPicPr>
          <p:cNvPr id="149" name="Google Shape;149;p24"/>
          <p:cNvPicPr preferRelativeResize="0"/>
          <p:nvPr/>
        </p:nvPicPr>
        <p:blipFill>
          <a:blip r:embed="rId3">
            <a:alphaModFix/>
          </a:blip>
          <a:stretch>
            <a:fillRect/>
          </a:stretch>
        </p:blipFill>
        <p:spPr>
          <a:xfrm>
            <a:off x="6235638" y="82200"/>
            <a:ext cx="2773300" cy="3617844"/>
          </a:xfrm>
          <a:prstGeom prst="rect">
            <a:avLst/>
          </a:prstGeom>
          <a:noFill/>
          <a:ln>
            <a:noFill/>
          </a:ln>
        </p:spPr>
      </p:pic>
      <p:pic>
        <p:nvPicPr>
          <p:cNvPr id="150" name="Google Shape;150;p24"/>
          <p:cNvPicPr preferRelativeResize="0"/>
          <p:nvPr/>
        </p:nvPicPr>
        <p:blipFill rotWithShape="1">
          <a:blip r:embed="rId4">
            <a:alphaModFix/>
          </a:blip>
          <a:srcRect b="33730" l="0" r="0" t="0"/>
          <a:stretch/>
        </p:blipFill>
        <p:spPr>
          <a:xfrm>
            <a:off x="6218313" y="3761046"/>
            <a:ext cx="2807975" cy="1215004"/>
          </a:xfrm>
          <a:prstGeom prst="rect">
            <a:avLst/>
          </a:prstGeom>
          <a:noFill/>
          <a:ln>
            <a:noFill/>
          </a:ln>
        </p:spPr>
      </p:pic>
      <p:pic>
        <p:nvPicPr>
          <p:cNvPr id="151" name="Google Shape;151;p24"/>
          <p:cNvPicPr preferRelativeResize="0"/>
          <p:nvPr/>
        </p:nvPicPr>
        <p:blipFill>
          <a:blip r:embed="rId5">
            <a:alphaModFix/>
          </a:blip>
          <a:stretch>
            <a:fillRect/>
          </a:stretch>
        </p:blipFill>
        <p:spPr>
          <a:xfrm>
            <a:off x="1524783" y="3555300"/>
            <a:ext cx="4468317" cy="1420750"/>
          </a:xfrm>
          <a:prstGeom prst="rect">
            <a:avLst/>
          </a:prstGeom>
          <a:noFill/>
          <a:ln>
            <a:noFill/>
          </a:ln>
        </p:spPr>
      </p:pic>
      <p:sp>
        <p:nvSpPr>
          <p:cNvPr id="152" name="Google Shape;152;p24"/>
          <p:cNvSpPr txBox="1"/>
          <p:nvPr/>
        </p:nvSpPr>
        <p:spPr>
          <a:xfrm>
            <a:off x="681000" y="3555300"/>
            <a:ext cx="2038800" cy="24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latin typeface="Catamaran Light"/>
              <a:ea typeface="Catamaran Light"/>
              <a:cs typeface="Catamaran Light"/>
              <a:sym typeface="Catamaran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6" name="Shape 156"/>
        <p:cNvGrpSpPr/>
        <p:nvPr/>
      </p:nvGrpSpPr>
      <p:grpSpPr>
        <a:xfrm>
          <a:off x="0" y="0"/>
          <a:ext cx="0" cy="0"/>
          <a:chOff x="0" y="0"/>
          <a:chExt cx="0" cy="0"/>
        </a:xfrm>
      </p:grpSpPr>
      <p:sp>
        <p:nvSpPr>
          <p:cNvPr id="157" name="Google Shape;157;p25"/>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5"/>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Design Specifications</a:t>
            </a:r>
            <a:endParaRPr sz="3300">
              <a:solidFill>
                <a:schemeClr val="lt1"/>
              </a:solidFill>
              <a:latin typeface="Livvic"/>
              <a:ea typeface="Livvic"/>
              <a:cs typeface="Livvic"/>
              <a:sym typeface="Livvic"/>
            </a:endParaRPr>
          </a:p>
        </p:txBody>
      </p:sp>
      <p:sp>
        <p:nvSpPr>
          <p:cNvPr id="159" name="Google Shape;159;p25"/>
          <p:cNvSpPr txBox="1"/>
          <p:nvPr/>
        </p:nvSpPr>
        <p:spPr>
          <a:xfrm>
            <a:off x="276375" y="1390450"/>
            <a:ext cx="8440800" cy="3401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Device: 40cm x 40cm x 40cm</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Up to 2 motors with 2 fans</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All propellers/impellers, including those under the vehicle, must have </a:t>
            </a:r>
            <a:r>
              <a:rPr b="1" lang="en" sz="1900">
                <a:solidFill>
                  <a:schemeClr val="dk1"/>
                </a:solidFill>
                <a:latin typeface="Catamaran"/>
                <a:ea typeface="Catamaran"/>
                <a:cs typeface="Catamaran"/>
                <a:sym typeface="Catamaran"/>
              </a:rPr>
              <a:t>shielding</a:t>
            </a:r>
            <a:r>
              <a:rPr lang="en" sz="1900">
                <a:solidFill>
                  <a:schemeClr val="dk1"/>
                </a:solidFill>
                <a:latin typeface="Catamaran Light"/>
                <a:ea typeface="Catamaran Light"/>
                <a:cs typeface="Catamaran Light"/>
                <a:sym typeface="Catamaran Light"/>
              </a:rPr>
              <a:t> that prevents a 3/8” dowel from touching them.</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Must have a 1/4” or larger wooden </a:t>
            </a:r>
            <a:r>
              <a:rPr b="1" lang="en" sz="1900">
                <a:solidFill>
                  <a:schemeClr val="dk1"/>
                </a:solidFill>
                <a:latin typeface="Catamaran"/>
                <a:ea typeface="Catamaran"/>
                <a:cs typeface="Catamaran"/>
                <a:sym typeface="Catamaran"/>
              </a:rPr>
              <a:t>dowel</a:t>
            </a:r>
            <a:r>
              <a:rPr lang="en" sz="1900">
                <a:solidFill>
                  <a:schemeClr val="dk1"/>
                </a:solidFill>
                <a:latin typeface="Catamaran Light"/>
                <a:ea typeface="Catamaran Light"/>
                <a:cs typeface="Catamaran Light"/>
                <a:sym typeface="Catamaran Light"/>
              </a:rPr>
              <a:t> vertically attached within 3 cm of its front edge with the top end is at least 20.0 cm above the track’s surface when levitated.</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Commercial batteries, including rechargeables, </a:t>
            </a:r>
            <a:r>
              <a:rPr b="1" lang="en" sz="1900">
                <a:solidFill>
                  <a:schemeClr val="dk1"/>
                </a:solidFill>
                <a:latin typeface="Catamaran"/>
                <a:ea typeface="Catamaran"/>
                <a:cs typeface="Catamaran"/>
                <a:sym typeface="Catamaran"/>
              </a:rPr>
              <a:t>not exceeding 12.0V</a:t>
            </a:r>
            <a:r>
              <a:rPr lang="en" sz="1900">
                <a:solidFill>
                  <a:schemeClr val="dk1"/>
                </a:solidFill>
                <a:latin typeface="Catamaran Light"/>
                <a:ea typeface="Catamaran Light"/>
                <a:cs typeface="Catamaran Light"/>
                <a:sym typeface="Catamaran Light"/>
              </a:rPr>
              <a:t> as labeled, may be used to energize each of the vehicle’s motors.</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All motors must have a switch to permit safe starting and stopping. Relying on inserting batteries or twisting wires together to start is not allowed.</a:t>
            </a:r>
            <a:endParaRPr sz="1900">
              <a:solidFill>
                <a:schemeClr val="dk1"/>
              </a:solidFill>
              <a:latin typeface="Catamaran Light"/>
              <a:ea typeface="Catamaran Light"/>
              <a:cs typeface="Catamaran Light"/>
              <a:sym typeface="Catamaran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3" name="Shape 163"/>
        <p:cNvGrpSpPr/>
        <p:nvPr/>
      </p:nvGrpSpPr>
      <p:grpSpPr>
        <a:xfrm>
          <a:off x="0" y="0"/>
          <a:ext cx="0" cy="0"/>
          <a:chOff x="0" y="0"/>
          <a:chExt cx="0" cy="0"/>
        </a:xfrm>
      </p:grpSpPr>
      <p:sp>
        <p:nvSpPr>
          <p:cNvPr id="164" name="Google Shape;164;p26"/>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6"/>
          <p:cNvSpPr txBox="1"/>
          <p:nvPr>
            <p:ph idx="4294967295" type="ctrTitle"/>
          </p:nvPr>
        </p:nvSpPr>
        <p:spPr>
          <a:xfrm>
            <a:off x="419250" y="238650"/>
            <a:ext cx="51558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Electrical Components</a:t>
            </a:r>
            <a:endParaRPr sz="3300">
              <a:solidFill>
                <a:schemeClr val="lt1"/>
              </a:solidFill>
              <a:latin typeface="Livvic"/>
              <a:ea typeface="Livvic"/>
              <a:cs typeface="Livvic"/>
              <a:sym typeface="Livvic"/>
            </a:endParaRPr>
          </a:p>
        </p:txBody>
      </p:sp>
      <p:sp>
        <p:nvSpPr>
          <p:cNvPr id="166" name="Google Shape;166;p26"/>
          <p:cNvSpPr txBox="1"/>
          <p:nvPr/>
        </p:nvSpPr>
        <p:spPr>
          <a:xfrm>
            <a:off x="257325" y="1333300"/>
            <a:ext cx="8440800" cy="3401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Batteries, </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Wires</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Manually-operated switches</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Resistors</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Potentiometers</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Capacitors</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Up to two motors (including brushless motors) are permitted.</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Integrated circuits (other than those that are an integral part of a commercial motor) are </a:t>
            </a:r>
            <a:r>
              <a:rPr b="1" lang="en" sz="1900" u="sng">
                <a:solidFill>
                  <a:schemeClr val="dk1"/>
                </a:solidFill>
                <a:latin typeface="Catamaran"/>
                <a:ea typeface="Catamaran"/>
                <a:cs typeface="Catamaran"/>
                <a:sym typeface="Catamaran"/>
              </a:rPr>
              <a:t>NOT</a:t>
            </a:r>
            <a:r>
              <a:rPr lang="en" sz="1900">
                <a:solidFill>
                  <a:schemeClr val="dk1"/>
                </a:solidFill>
                <a:latin typeface="Catamaran Light"/>
                <a:ea typeface="Catamaran Light"/>
                <a:cs typeface="Catamaran Light"/>
                <a:sym typeface="Catamaran Light"/>
              </a:rPr>
              <a:t> permitted (as well as anything not on the above list).</a:t>
            </a:r>
            <a:endParaRPr sz="1900">
              <a:solidFill>
                <a:schemeClr val="dk1"/>
              </a:solidFill>
              <a:latin typeface="Catamaran Light"/>
              <a:ea typeface="Catamaran Light"/>
              <a:cs typeface="Catamaran Light"/>
              <a:sym typeface="Catamaran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0" name="Shape 170"/>
        <p:cNvGrpSpPr/>
        <p:nvPr/>
      </p:nvGrpSpPr>
      <p:grpSpPr>
        <a:xfrm>
          <a:off x="0" y="0"/>
          <a:ext cx="0" cy="0"/>
          <a:chOff x="0" y="0"/>
          <a:chExt cx="0" cy="0"/>
        </a:xfrm>
      </p:grpSpPr>
      <p:pic>
        <p:nvPicPr>
          <p:cNvPr id="171" name="Google Shape;171;p27"/>
          <p:cNvPicPr preferRelativeResize="0"/>
          <p:nvPr/>
        </p:nvPicPr>
        <p:blipFill>
          <a:blip r:embed="rId4">
            <a:alphaModFix/>
          </a:blip>
          <a:stretch>
            <a:fillRect/>
          </a:stretch>
        </p:blipFill>
        <p:spPr>
          <a:xfrm>
            <a:off x="-148" y="0"/>
            <a:ext cx="9144000" cy="5143500"/>
          </a:xfrm>
          <a:prstGeom prst="rect">
            <a:avLst/>
          </a:prstGeom>
          <a:noFill/>
          <a:ln>
            <a:noFill/>
          </a:ln>
        </p:spPr>
      </p:pic>
      <p:sp>
        <p:nvSpPr>
          <p:cNvPr id="172" name="Google Shape;172;p27"/>
          <p:cNvSpPr/>
          <p:nvPr/>
        </p:nvSpPr>
        <p:spPr>
          <a:xfrm flipH="1" rot="-5400000">
            <a:off x="3281200" y="-725975"/>
            <a:ext cx="2581500" cy="6159000"/>
          </a:xfrm>
          <a:prstGeom prst="rect">
            <a:avLst/>
          </a:prstGeom>
          <a:gradFill>
            <a:gsLst>
              <a:gs pos="0">
                <a:srgbClr val="A9B9D3">
                  <a:alpha val="30980"/>
                </a:srgbClr>
              </a:gs>
              <a:gs pos="100000">
                <a:schemeClr val="accent1"/>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7"/>
          <p:cNvSpPr txBox="1"/>
          <p:nvPr>
            <p:ph type="title"/>
          </p:nvPr>
        </p:nvSpPr>
        <p:spPr>
          <a:xfrm>
            <a:off x="3200250" y="1742750"/>
            <a:ext cx="2743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rPr>
              <a:t>DIFFICULT TOPICS</a:t>
            </a:r>
            <a:endParaRPr>
              <a:solidFill>
                <a:schemeClr val="lt1"/>
              </a:solidFill>
            </a:endParaRPr>
          </a:p>
        </p:txBody>
      </p:sp>
      <p:sp>
        <p:nvSpPr>
          <p:cNvPr id="174" name="Google Shape;174;p27"/>
          <p:cNvSpPr/>
          <p:nvPr/>
        </p:nvSpPr>
        <p:spPr>
          <a:xfrm rot="907670">
            <a:off x="2891024" y="-1509326"/>
            <a:ext cx="7260506" cy="2438868"/>
          </a:xfrm>
          <a:prstGeom prst="rect">
            <a:avLst/>
          </a:prstGeom>
          <a:solidFill>
            <a:srgbClr val="18397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sp>
        <p:nvSpPr>
          <p:cNvPr id="175" name="Google Shape;175;p27"/>
          <p:cNvSpPr/>
          <p:nvPr/>
        </p:nvSpPr>
        <p:spPr>
          <a:xfrm rot="-912666">
            <a:off x="3806188" y="4592478"/>
            <a:ext cx="7260569" cy="2438652"/>
          </a:xfrm>
          <a:prstGeom prst="rect">
            <a:avLst/>
          </a:prstGeom>
          <a:solidFill>
            <a:srgbClr val="18397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9" name="Shape 179"/>
        <p:cNvGrpSpPr/>
        <p:nvPr/>
      </p:nvGrpSpPr>
      <p:grpSpPr>
        <a:xfrm>
          <a:off x="0" y="0"/>
          <a:ext cx="0" cy="0"/>
          <a:chOff x="0" y="0"/>
          <a:chExt cx="0" cy="0"/>
        </a:xfrm>
      </p:grpSpPr>
      <p:sp>
        <p:nvSpPr>
          <p:cNvPr id="180" name="Google Shape;180;p28"/>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8"/>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Topic 1: Design</a:t>
            </a:r>
            <a:endParaRPr sz="3300">
              <a:solidFill>
                <a:schemeClr val="lt1"/>
              </a:solidFill>
              <a:latin typeface="Livvic"/>
              <a:ea typeface="Livvic"/>
              <a:cs typeface="Livvic"/>
              <a:sym typeface="Livvic"/>
            </a:endParaRPr>
          </a:p>
        </p:txBody>
      </p:sp>
      <p:sp>
        <p:nvSpPr>
          <p:cNvPr id="182" name="Google Shape;182;p28"/>
          <p:cNvSpPr txBox="1"/>
          <p:nvPr/>
        </p:nvSpPr>
        <p:spPr>
          <a:xfrm>
            <a:off x="419250" y="1485700"/>
            <a:ext cx="3482100" cy="22320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900">
                <a:solidFill>
                  <a:schemeClr val="dk1"/>
                </a:solidFill>
                <a:latin typeface="Catamaran Light"/>
                <a:ea typeface="Catamaran Light"/>
                <a:cs typeface="Catamaran Light"/>
                <a:sym typeface="Catamaran Light"/>
              </a:rPr>
              <a:t>FANS/MOTORS</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One f</a:t>
            </a:r>
            <a:r>
              <a:rPr lang="en" sz="1900">
                <a:solidFill>
                  <a:schemeClr val="dk1"/>
                </a:solidFill>
                <a:latin typeface="Catamaran Light"/>
                <a:ea typeface="Catamaran Light"/>
                <a:cs typeface="Catamaran Light"/>
                <a:sym typeface="Catamaran Light"/>
              </a:rPr>
              <a:t>an (distributing the air)</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Two fan (independent)</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rPr lang="en" sz="1900">
                <a:solidFill>
                  <a:schemeClr val="dk1"/>
                </a:solidFill>
                <a:latin typeface="Catamaran Light"/>
                <a:ea typeface="Catamaran Light"/>
                <a:cs typeface="Catamaran Light"/>
                <a:sym typeface="Catamaran Light"/>
              </a:rPr>
              <a:t>SKIRTS:</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Wall Skirt  </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Bag Skirt</a:t>
            </a:r>
            <a:endParaRPr sz="1900">
              <a:solidFill>
                <a:schemeClr val="dk1"/>
              </a:solidFill>
              <a:latin typeface="Catamaran Light"/>
              <a:ea typeface="Catamaran Light"/>
              <a:cs typeface="Catamaran Light"/>
              <a:sym typeface="Catamaran Light"/>
            </a:endParaRPr>
          </a:p>
        </p:txBody>
      </p:sp>
      <p:pic>
        <p:nvPicPr>
          <p:cNvPr id="183" name="Google Shape;183;p28"/>
          <p:cNvPicPr preferRelativeResize="0"/>
          <p:nvPr/>
        </p:nvPicPr>
        <p:blipFill>
          <a:blip r:embed="rId3">
            <a:alphaModFix/>
          </a:blip>
          <a:stretch>
            <a:fillRect/>
          </a:stretch>
        </p:blipFill>
        <p:spPr>
          <a:xfrm>
            <a:off x="4163975" y="1315800"/>
            <a:ext cx="4688775" cy="1469150"/>
          </a:xfrm>
          <a:prstGeom prst="rect">
            <a:avLst/>
          </a:prstGeom>
          <a:noFill/>
          <a:ln>
            <a:noFill/>
          </a:ln>
        </p:spPr>
      </p:pic>
      <p:pic>
        <p:nvPicPr>
          <p:cNvPr id="184" name="Google Shape;184;p28"/>
          <p:cNvPicPr preferRelativeResize="0"/>
          <p:nvPr/>
        </p:nvPicPr>
        <p:blipFill>
          <a:blip r:embed="rId4">
            <a:alphaModFix/>
          </a:blip>
          <a:stretch>
            <a:fillRect/>
          </a:stretch>
        </p:blipFill>
        <p:spPr>
          <a:xfrm>
            <a:off x="4068951" y="2930751"/>
            <a:ext cx="4878824" cy="1999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8" name="Shape 188"/>
        <p:cNvGrpSpPr/>
        <p:nvPr/>
      </p:nvGrpSpPr>
      <p:grpSpPr>
        <a:xfrm>
          <a:off x="0" y="0"/>
          <a:ext cx="0" cy="0"/>
          <a:chOff x="0" y="0"/>
          <a:chExt cx="0" cy="0"/>
        </a:xfrm>
      </p:grpSpPr>
      <p:sp>
        <p:nvSpPr>
          <p:cNvPr id="189" name="Google Shape;189;p29"/>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9"/>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Topic 2: Fans</a:t>
            </a:r>
            <a:endParaRPr sz="3300">
              <a:solidFill>
                <a:schemeClr val="lt1"/>
              </a:solidFill>
              <a:latin typeface="Livvic"/>
              <a:ea typeface="Livvic"/>
              <a:cs typeface="Livvic"/>
              <a:sym typeface="Livvic"/>
            </a:endParaRPr>
          </a:p>
        </p:txBody>
      </p:sp>
      <p:sp>
        <p:nvSpPr>
          <p:cNvPr id="191" name="Google Shape;191;p29"/>
          <p:cNvSpPr txBox="1"/>
          <p:nvPr/>
        </p:nvSpPr>
        <p:spPr>
          <a:xfrm>
            <a:off x="209700" y="1242900"/>
            <a:ext cx="6790800" cy="36942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Lift Force </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from the fan that blows down</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Thrust Force</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from the fan that propels the vehicle forward</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rPr lang="en" sz="1900">
                <a:solidFill>
                  <a:schemeClr val="dk1"/>
                </a:solidFill>
                <a:latin typeface="Catamaran Light"/>
                <a:ea typeface="Catamaran Light"/>
                <a:cs typeface="Catamaran Light"/>
                <a:sym typeface="Catamaran Light"/>
              </a:rPr>
              <a:t>High static pressure fans - good for moving air through tight spaces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rPr lang="en" sz="1900">
                <a:solidFill>
                  <a:schemeClr val="dk1"/>
                </a:solidFill>
                <a:latin typeface="Catamaran Light"/>
                <a:ea typeface="Catamaran Light"/>
                <a:cs typeface="Catamaran Light"/>
                <a:sym typeface="Catamaran Light"/>
              </a:rPr>
              <a:t>Fans with high CFM - good for moving large quantities of air</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rPr lang="en" sz="1900">
                <a:solidFill>
                  <a:schemeClr val="dk1"/>
                </a:solidFill>
                <a:latin typeface="Catamaran Light"/>
                <a:ea typeface="Catamaran Light"/>
                <a:cs typeface="Catamaran Light"/>
                <a:sym typeface="Catamaran Light"/>
              </a:rPr>
              <a:t>Axial Fans - parallel wind direction (thrust)</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rPr lang="en" sz="1900">
                <a:solidFill>
                  <a:schemeClr val="dk1"/>
                </a:solidFill>
                <a:latin typeface="Catamaran Light"/>
                <a:ea typeface="Catamaran Light"/>
                <a:cs typeface="Catamaran Light"/>
                <a:sym typeface="Catamaran Light"/>
              </a:rPr>
              <a:t>Centrifugal Fans - perpendicular wind direction (lift)</a:t>
            </a:r>
            <a:endParaRPr sz="1900">
              <a:solidFill>
                <a:schemeClr val="dk1"/>
              </a:solidFill>
              <a:latin typeface="Catamaran Light"/>
              <a:ea typeface="Catamaran Light"/>
              <a:cs typeface="Catamaran Light"/>
              <a:sym typeface="Catamaran Light"/>
            </a:endParaRPr>
          </a:p>
        </p:txBody>
      </p:sp>
      <p:pic>
        <p:nvPicPr>
          <p:cNvPr id="192" name="Google Shape;192;p29"/>
          <p:cNvPicPr preferRelativeResize="0"/>
          <p:nvPr/>
        </p:nvPicPr>
        <p:blipFill rotWithShape="1">
          <a:blip r:embed="rId3">
            <a:alphaModFix/>
          </a:blip>
          <a:srcRect b="0" l="60853" r="0" t="0"/>
          <a:stretch/>
        </p:blipFill>
        <p:spPr>
          <a:xfrm>
            <a:off x="7132850" y="322200"/>
            <a:ext cx="1883301" cy="2024075"/>
          </a:xfrm>
          <a:prstGeom prst="rect">
            <a:avLst/>
          </a:prstGeom>
          <a:noFill/>
          <a:ln>
            <a:noFill/>
          </a:ln>
        </p:spPr>
      </p:pic>
      <p:pic>
        <p:nvPicPr>
          <p:cNvPr id="193" name="Google Shape;193;p29"/>
          <p:cNvPicPr preferRelativeResize="0"/>
          <p:nvPr/>
        </p:nvPicPr>
        <p:blipFill rotWithShape="1">
          <a:blip r:embed="rId3">
            <a:alphaModFix/>
          </a:blip>
          <a:srcRect b="0" l="0" r="63670" t="0"/>
          <a:stretch/>
        </p:blipFill>
        <p:spPr>
          <a:xfrm>
            <a:off x="7132850" y="2578075"/>
            <a:ext cx="1883301" cy="218109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7" name="Shape 197"/>
        <p:cNvGrpSpPr/>
        <p:nvPr/>
      </p:nvGrpSpPr>
      <p:grpSpPr>
        <a:xfrm>
          <a:off x="0" y="0"/>
          <a:ext cx="0" cy="0"/>
          <a:chOff x="0" y="0"/>
          <a:chExt cx="0" cy="0"/>
        </a:xfrm>
      </p:grpSpPr>
      <p:sp>
        <p:nvSpPr>
          <p:cNvPr id="198" name="Google Shape;198;p30"/>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0"/>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Topic 3: Materials</a:t>
            </a:r>
            <a:endParaRPr sz="3300">
              <a:solidFill>
                <a:schemeClr val="lt1"/>
              </a:solidFill>
              <a:latin typeface="Livvic"/>
              <a:ea typeface="Livvic"/>
              <a:cs typeface="Livvic"/>
              <a:sym typeface="Livvic"/>
            </a:endParaRPr>
          </a:p>
        </p:txBody>
      </p:sp>
      <p:sp>
        <p:nvSpPr>
          <p:cNvPr id="200" name="Google Shape;200;p30"/>
          <p:cNvSpPr txBox="1"/>
          <p:nvPr/>
        </p:nvSpPr>
        <p:spPr>
          <a:xfrm>
            <a:off x="266850" y="1295200"/>
            <a:ext cx="4211700" cy="36942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Fans </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Axial (thrust)</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Centrifugal (lift)</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Board</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Styrofoam </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3d Printed</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Skirt</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Plastic bags</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Trash bags</a:t>
            </a:r>
            <a:endParaRPr sz="1900">
              <a:solidFill>
                <a:schemeClr val="dk1"/>
              </a:solidFill>
              <a:latin typeface="Catamaran Light"/>
              <a:ea typeface="Catamaran Light"/>
              <a:cs typeface="Catamaran Light"/>
              <a:sym typeface="Catamaran Light"/>
            </a:endParaRPr>
          </a:p>
          <a:p>
            <a:pPr indent="0" lvl="0" marL="91440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rPr lang="en" sz="1900">
                <a:solidFill>
                  <a:schemeClr val="dk1"/>
                </a:solidFill>
                <a:latin typeface="Catamaran Light"/>
                <a:ea typeface="Catamaran Light"/>
                <a:cs typeface="Catamaran Light"/>
                <a:sym typeface="Catamaran Light"/>
              </a:rPr>
              <a:t>What NOT to use:</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rPr lang="en" sz="1900">
                <a:solidFill>
                  <a:schemeClr val="dk1"/>
                </a:solidFill>
                <a:latin typeface="Catamaran Light"/>
                <a:ea typeface="Catamaran Light"/>
                <a:cs typeface="Catamaran Light"/>
                <a:sym typeface="Catamaran Light"/>
              </a:rPr>
              <a:t>Integrated circuits, transistors</a:t>
            </a:r>
            <a:endParaRPr sz="1900">
              <a:solidFill>
                <a:schemeClr val="dk1"/>
              </a:solidFill>
              <a:latin typeface="Catamaran Light"/>
              <a:ea typeface="Catamaran Light"/>
              <a:cs typeface="Catamaran Light"/>
              <a:sym typeface="Catamaran Light"/>
            </a:endParaRPr>
          </a:p>
        </p:txBody>
      </p:sp>
      <p:sp>
        <p:nvSpPr>
          <p:cNvPr id="201" name="Google Shape;201;p30"/>
          <p:cNvSpPr txBox="1"/>
          <p:nvPr/>
        </p:nvSpPr>
        <p:spPr>
          <a:xfrm>
            <a:off x="4657875" y="1295200"/>
            <a:ext cx="4211700" cy="22320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Motors</a:t>
            </a:r>
            <a:r>
              <a:rPr lang="en" sz="1900">
                <a:solidFill>
                  <a:schemeClr val="dk1"/>
                </a:solidFill>
                <a:latin typeface="Catamaran Light"/>
                <a:ea typeface="Catamaran Light"/>
                <a:cs typeface="Catamaran Light"/>
                <a:sym typeface="Catamaran Light"/>
              </a:rPr>
              <a:t>  </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Switches</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Push buttons </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Switches</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Calibration devices</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Variable Resistors</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Masses </a:t>
            </a:r>
            <a:endParaRPr sz="1900">
              <a:solidFill>
                <a:schemeClr val="dk1"/>
              </a:solidFill>
              <a:latin typeface="Catamaran Light"/>
              <a:ea typeface="Catamaran Light"/>
              <a:cs typeface="Catamaran Light"/>
              <a:sym typeface="Catamaran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Engineering Project Proposal by Slidesgo">
  <a:themeElements>
    <a:clrScheme name="Simple Light">
      <a:dk1>
        <a:srgbClr val="434343"/>
      </a:dk1>
      <a:lt1>
        <a:srgbClr val="FFFFFF"/>
      </a:lt1>
      <a:dk2>
        <a:srgbClr val="595959"/>
      </a:dk2>
      <a:lt2>
        <a:srgbClr val="EEEEEE"/>
      </a:lt2>
      <a:accent1>
        <a:srgbClr val="556D96"/>
      </a:accent1>
      <a:accent2>
        <a:srgbClr val="212121"/>
      </a:accent2>
      <a:accent3>
        <a:srgbClr val="A9B9D3"/>
      </a:accent3>
      <a:accent4>
        <a:srgbClr val="26529E"/>
      </a:accent4>
      <a:accent5>
        <a:srgbClr val="62779B"/>
      </a:accent5>
      <a:accent6>
        <a:srgbClr val="363F4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